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revisionInfo.xml" ContentType="application/vnd.ms-powerpoint.revisioninfo+xml"/>
  <Override PartName="/docMetadata/LabelInfo.xml" ContentType="application/vnd.ms-office.classificationlabel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openxmlformats.org/officeDocument/2006/relationships/custom-properties" Target="docProps/custom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3" r:id="rId17"/>
    <p:sldId id="274" r:id="rId18"/>
    <p:sldId id="275" r:id="rId19"/>
    <p:sldId id="276" r:id="rId2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E182FCC-DDC1-4509-A96C-0B9D089D1AE9}" v="246" dt="2024-12-03T13:39:13.33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90" d="100"/>
          <a:sy n="90" d="100"/>
        </p:scale>
        <p:origin x="39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28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ustomXml" Target="../customXml/item5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openxmlformats.org/officeDocument/2006/relationships/customXml" Target="../customXml/item1.xml"/><Relationship Id="rId30" Type="http://schemas.openxmlformats.org/officeDocument/2006/relationships/customXml" Target="../customXml/item4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b="1" dirty="0">
                <a:solidFill>
                  <a:schemeClr val="accent1"/>
                </a:solidFill>
              </a:rPr>
              <a:t>Titre du graphique</a:t>
            </a:r>
          </a:p>
        </c:rich>
      </c:tx>
      <c:layout>
        <c:manualLayout>
          <c:xMode val="edge"/>
          <c:yMode val="edge"/>
          <c:x val="6.8233022207917751E-4"/>
          <c:y val="6.6362496515315755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Feuil1!$A$2:$A$5</c:f>
              <c:strCache>
                <c:ptCount val="2"/>
                <c:pt idx="0">
                  <c:v>Catégorie 1</c:v>
                </c:pt>
                <c:pt idx="1">
                  <c:v>Catégorie 2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2"/>
                <c:pt idx="0">
                  <c:v>4.3</c:v>
                </c:pt>
                <c:pt idx="1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DCD-4BDB-814F-686E2EACD2DF}"/>
            </c:ext>
          </c:extLst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Série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Feuil1!$A$2:$A$5</c:f>
              <c:strCache>
                <c:ptCount val="2"/>
                <c:pt idx="0">
                  <c:v>Catégorie 1</c:v>
                </c:pt>
                <c:pt idx="1">
                  <c:v>Catégorie 2</c:v>
                </c:pt>
              </c:strCache>
            </c:strRef>
          </c:cat>
          <c:val>
            <c:numRef>
              <c:f>Feuil1!$C$2:$C$5</c:f>
              <c:numCache>
                <c:formatCode>General</c:formatCode>
                <c:ptCount val="2"/>
                <c:pt idx="0">
                  <c:v>2.4</c:v>
                </c:pt>
                <c:pt idx="1">
                  <c:v>4.4000000000000004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DCD-4BDB-814F-686E2EACD2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17189352"/>
        <c:axId val="1017189712"/>
        <c:extLst>
          <c:ext xmlns:c15="http://schemas.microsoft.com/office/drawing/2012/chart" uri="{02D57815-91ED-43cb-92C2-25804820EDAC}">
            <c15:filteredBarSeries>
              <c15:ser>
                <c:idx val="2"/>
                <c:order val="2"/>
                <c:tx>
                  <c:strRef>
                    <c:extLst>
                      <c:ext uri="{02D57815-91ED-43cb-92C2-25804820EDAC}">
                        <c15:formulaRef>
                          <c15:sqref>Feuil1!$D$1</c15:sqref>
                        </c15:formulaRef>
                      </c:ext>
                    </c:extLst>
                    <c:strCache>
                      <c:ptCount val="1"/>
                      <c:pt idx="0">
                        <c:v>Série 3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Feuil1!$A$2:$A$5</c15:sqref>
                        </c15:formulaRef>
                      </c:ext>
                    </c:extLst>
                    <c:strCache>
                      <c:ptCount val="2"/>
                      <c:pt idx="0">
                        <c:v>Catégorie 1</c:v>
                      </c:pt>
                      <c:pt idx="1">
                        <c:v>Catégorie 2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Feuil1!$D$2:$D$5</c15:sqref>
                        </c15:formulaRef>
                      </c:ext>
                    </c:extLst>
                    <c:numCache>
                      <c:formatCode>General</c:formatCode>
                      <c:ptCount val="2"/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2-BDCD-4BDB-814F-686E2EACD2DF}"/>
                  </c:ext>
                </c:extLst>
              </c15:ser>
            </c15:filteredBarSeries>
          </c:ext>
        </c:extLst>
      </c:barChart>
      <c:catAx>
        <c:axId val="10171893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017189712"/>
        <c:crosses val="autoZero"/>
        <c:auto val="1"/>
        <c:lblAlgn val="ctr"/>
        <c:lblOffset val="100"/>
        <c:noMultiLvlLbl val="0"/>
      </c:catAx>
      <c:valAx>
        <c:axId val="10171897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0171893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8145967839790011"/>
          <c:y val="2.3030398987527768E-2"/>
          <c:w val="0.29256805998792557"/>
          <c:h val="6.780339875264633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54946E-0C00-42FD-B678-4A8EAFFD4BDC}" type="datetimeFigureOut">
              <a:rPr lang="fr-FR" smtClean="0"/>
              <a:t>17/11/2025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F683AA-E87C-4BD3-9925-EFBF8415F93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7152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verture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que 10">
            <a:extLst>
              <a:ext uri="{FF2B5EF4-FFF2-40B4-BE49-F238E27FC236}">
                <a16:creationId xmlns:a16="http://schemas.microsoft.com/office/drawing/2014/main" id="{F9256D7B-BA68-C07B-D282-0FB21203F53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4757" y="242694"/>
            <a:ext cx="1026000" cy="902880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590E7B77-BDFA-F911-B228-420D10CEFFE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038667" y="5313"/>
            <a:ext cx="1836000" cy="1033716"/>
          </a:xfrm>
          <a:prstGeom prst="rect">
            <a:avLst/>
          </a:prstGeom>
        </p:spPr>
      </p:pic>
      <p:pic>
        <p:nvPicPr>
          <p:cNvPr id="14" name="Graphique 13">
            <a:extLst>
              <a:ext uri="{FF2B5EF4-FFF2-40B4-BE49-F238E27FC236}">
                <a16:creationId xmlns:a16="http://schemas.microsoft.com/office/drawing/2014/main" id="{613F5234-DE72-9333-38A3-AC9234CE9FF0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34757" y="6266938"/>
            <a:ext cx="1188000" cy="340346"/>
          </a:xfrm>
          <a:prstGeom prst="rect">
            <a:avLst/>
          </a:prstGeom>
        </p:spPr>
      </p:pic>
      <p:sp>
        <p:nvSpPr>
          <p:cNvPr id="15" name="Rectangle : avec coins arrondis en diagonale 13">
            <a:extLst>
              <a:ext uri="{FF2B5EF4-FFF2-40B4-BE49-F238E27FC236}">
                <a16:creationId xmlns:a16="http://schemas.microsoft.com/office/drawing/2014/main" id="{CA751C46-2559-D322-CCDE-177EBE4ACF79}"/>
              </a:ext>
            </a:extLst>
          </p:cNvPr>
          <p:cNvSpPr/>
          <p:nvPr userDrawn="1"/>
        </p:nvSpPr>
        <p:spPr>
          <a:xfrm>
            <a:off x="436858" y="1303506"/>
            <a:ext cx="11756079" cy="4770741"/>
          </a:xfrm>
          <a:custGeom>
            <a:avLst/>
            <a:gdLst>
              <a:gd name="connsiteX0" fmla="*/ 1759819 w 12192000"/>
              <a:gd name="connsiteY0" fmla="*/ 0 h 6356350"/>
              <a:gd name="connsiteX1" fmla="*/ 12192000 w 12192000"/>
              <a:gd name="connsiteY1" fmla="*/ 0 h 6356350"/>
              <a:gd name="connsiteX2" fmla="*/ 12192000 w 12192000"/>
              <a:gd name="connsiteY2" fmla="*/ 0 h 6356350"/>
              <a:gd name="connsiteX3" fmla="*/ 12192000 w 12192000"/>
              <a:gd name="connsiteY3" fmla="*/ 4596531 h 6356350"/>
              <a:gd name="connsiteX4" fmla="*/ 10432181 w 12192000"/>
              <a:gd name="connsiteY4" fmla="*/ 6356350 h 6356350"/>
              <a:gd name="connsiteX5" fmla="*/ 0 w 12192000"/>
              <a:gd name="connsiteY5" fmla="*/ 6356350 h 6356350"/>
              <a:gd name="connsiteX6" fmla="*/ 0 w 12192000"/>
              <a:gd name="connsiteY6" fmla="*/ 6356350 h 6356350"/>
              <a:gd name="connsiteX7" fmla="*/ 0 w 12192000"/>
              <a:gd name="connsiteY7" fmla="*/ 1759819 h 6356350"/>
              <a:gd name="connsiteX8" fmla="*/ 1759819 w 12192000"/>
              <a:gd name="connsiteY8" fmla="*/ 0 h 6356350"/>
              <a:gd name="connsiteX0" fmla="*/ 1759819 w 12192000"/>
              <a:gd name="connsiteY0" fmla="*/ 0 h 6356350"/>
              <a:gd name="connsiteX1" fmla="*/ 12192000 w 12192000"/>
              <a:gd name="connsiteY1" fmla="*/ 0 h 6356350"/>
              <a:gd name="connsiteX2" fmla="*/ 12192000 w 12192000"/>
              <a:gd name="connsiteY2" fmla="*/ 0 h 6356350"/>
              <a:gd name="connsiteX3" fmla="*/ 12192000 w 12192000"/>
              <a:gd name="connsiteY3" fmla="*/ 4596531 h 6356350"/>
              <a:gd name="connsiteX4" fmla="*/ 10432181 w 12192000"/>
              <a:gd name="connsiteY4" fmla="*/ 6356350 h 6356350"/>
              <a:gd name="connsiteX5" fmla="*/ 0 w 12192000"/>
              <a:gd name="connsiteY5" fmla="*/ 6356350 h 6356350"/>
              <a:gd name="connsiteX6" fmla="*/ 0 w 12192000"/>
              <a:gd name="connsiteY6" fmla="*/ 6356350 h 6356350"/>
              <a:gd name="connsiteX7" fmla="*/ 1759819 w 12192000"/>
              <a:gd name="connsiteY7" fmla="*/ 0 h 6356350"/>
              <a:gd name="connsiteX0" fmla="*/ 0 w 12192887"/>
              <a:gd name="connsiteY0" fmla="*/ 0 h 6356350"/>
              <a:gd name="connsiteX1" fmla="*/ 12192887 w 12192887"/>
              <a:gd name="connsiteY1" fmla="*/ 0 h 6356350"/>
              <a:gd name="connsiteX2" fmla="*/ 12192887 w 12192887"/>
              <a:gd name="connsiteY2" fmla="*/ 0 h 6356350"/>
              <a:gd name="connsiteX3" fmla="*/ 12192887 w 12192887"/>
              <a:gd name="connsiteY3" fmla="*/ 4596531 h 6356350"/>
              <a:gd name="connsiteX4" fmla="*/ 10433068 w 12192887"/>
              <a:gd name="connsiteY4" fmla="*/ 6356350 h 6356350"/>
              <a:gd name="connsiteX5" fmla="*/ 887 w 12192887"/>
              <a:gd name="connsiteY5" fmla="*/ 6356350 h 6356350"/>
              <a:gd name="connsiteX6" fmla="*/ 887 w 12192887"/>
              <a:gd name="connsiteY6" fmla="*/ 6356350 h 6356350"/>
              <a:gd name="connsiteX7" fmla="*/ 0 w 12192887"/>
              <a:gd name="connsiteY7" fmla="*/ 0 h 6356350"/>
              <a:gd name="connsiteX0" fmla="*/ 0 w 12202615"/>
              <a:gd name="connsiteY0" fmla="*/ 0 h 6356350"/>
              <a:gd name="connsiteX1" fmla="*/ 12192887 w 12202615"/>
              <a:gd name="connsiteY1" fmla="*/ 0 h 6356350"/>
              <a:gd name="connsiteX2" fmla="*/ 12202615 w 12202615"/>
              <a:gd name="connsiteY2" fmla="*/ 1585609 h 6356350"/>
              <a:gd name="connsiteX3" fmla="*/ 12192887 w 12202615"/>
              <a:gd name="connsiteY3" fmla="*/ 4596531 h 6356350"/>
              <a:gd name="connsiteX4" fmla="*/ 10433068 w 12202615"/>
              <a:gd name="connsiteY4" fmla="*/ 6356350 h 6356350"/>
              <a:gd name="connsiteX5" fmla="*/ 887 w 12202615"/>
              <a:gd name="connsiteY5" fmla="*/ 6356350 h 6356350"/>
              <a:gd name="connsiteX6" fmla="*/ 887 w 12202615"/>
              <a:gd name="connsiteY6" fmla="*/ 6356350 h 6356350"/>
              <a:gd name="connsiteX7" fmla="*/ 0 w 12202615"/>
              <a:gd name="connsiteY7" fmla="*/ 0 h 6356350"/>
              <a:gd name="connsiteX0" fmla="*/ 0 w 12202615"/>
              <a:gd name="connsiteY0" fmla="*/ 1624519 h 6356350"/>
              <a:gd name="connsiteX1" fmla="*/ 12192887 w 12202615"/>
              <a:gd name="connsiteY1" fmla="*/ 0 h 6356350"/>
              <a:gd name="connsiteX2" fmla="*/ 12202615 w 12202615"/>
              <a:gd name="connsiteY2" fmla="*/ 1585609 h 6356350"/>
              <a:gd name="connsiteX3" fmla="*/ 12192887 w 12202615"/>
              <a:gd name="connsiteY3" fmla="*/ 4596531 h 6356350"/>
              <a:gd name="connsiteX4" fmla="*/ 10433068 w 12202615"/>
              <a:gd name="connsiteY4" fmla="*/ 6356350 h 6356350"/>
              <a:gd name="connsiteX5" fmla="*/ 887 w 12202615"/>
              <a:gd name="connsiteY5" fmla="*/ 6356350 h 6356350"/>
              <a:gd name="connsiteX6" fmla="*/ 887 w 12202615"/>
              <a:gd name="connsiteY6" fmla="*/ 6356350 h 6356350"/>
              <a:gd name="connsiteX7" fmla="*/ 0 w 12202615"/>
              <a:gd name="connsiteY7" fmla="*/ 1624519 h 6356350"/>
              <a:gd name="connsiteX0" fmla="*/ 0 w 12202615"/>
              <a:gd name="connsiteY0" fmla="*/ 38910 h 4770741"/>
              <a:gd name="connsiteX1" fmla="*/ 12202615 w 12202615"/>
              <a:gd name="connsiteY1" fmla="*/ 0 h 4770741"/>
              <a:gd name="connsiteX2" fmla="*/ 12192887 w 12202615"/>
              <a:gd name="connsiteY2" fmla="*/ 3010922 h 4770741"/>
              <a:gd name="connsiteX3" fmla="*/ 10433068 w 12202615"/>
              <a:gd name="connsiteY3" fmla="*/ 4770741 h 4770741"/>
              <a:gd name="connsiteX4" fmla="*/ 887 w 12202615"/>
              <a:gd name="connsiteY4" fmla="*/ 4770741 h 4770741"/>
              <a:gd name="connsiteX5" fmla="*/ 887 w 12202615"/>
              <a:gd name="connsiteY5" fmla="*/ 4770741 h 4770741"/>
              <a:gd name="connsiteX6" fmla="*/ 0 w 12202615"/>
              <a:gd name="connsiteY6" fmla="*/ 38910 h 4770741"/>
              <a:gd name="connsiteX0" fmla="*/ 436858 w 12201729"/>
              <a:gd name="connsiteY0" fmla="*/ 0 h 4780469"/>
              <a:gd name="connsiteX1" fmla="*/ 12201729 w 12201729"/>
              <a:gd name="connsiteY1" fmla="*/ 9728 h 4780469"/>
              <a:gd name="connsiteX2" fmla="*/ 12192001 w 12201729"/>
              <a:gd name="connsiteY2" fmla="*/ 3020650 h 4780469"/>
              <a:gd name="connsiteX3" fmla="*/ 10432182 w 12201729"/>
              <a:gd name="connsiteY3" fmla="*/ 4780469 h 4780469"/>
              <a:gd name="connsiteX4" fmla="*/ 1 w 12201729"/>
              <a:gd name="connsiteY4" fmla="*/ 4780469 h 4780469"/>
              <a:gd name="connsiteX5" fmla="*/ 1 w 12201729"/>
              <a:gd name="connsiteY5" fmla="*/ 4780469 h 4780469"/>
              <a:gd name="connsiteX6" fmla="*/ 436858 w 12201729"/>
              <a:gd name="connsiteY6" fmla="*/ 0 h 4780469"/>
              <a:gd name="connsiteX0" fmla="*/ 436857 w 12201728"/>
              <a:gd name="connsiteY0" fmla="*/ 0 h 4780469"/>
              <a:gd name="connsiteX1" fmla="*/ 12201728 w 12201728"/>
              <a:gd name="connsiteY1" fmla="*/ 9728 h 4780469"/>
              <a:gd name="connsiteX2" fmla="*/ 12192000 w 12201728"/>
              <a:gd name="connsiteY2" fmla="*/ 3020650 h 4780469"/>
              <a:gd name="connsiteX3" fmla="*/ 10432181 w 12201728"/>
              <a:gd name="connsiteY3" fmla="*/ 4780469 h 4780469"/>
              <a:gd name="connsiteX4" fmla="*/ 0 w 12201728"/>
              <a:gd name="connsiteY4" fmla="*/ 4780469 h 4780469"/>
              <a:gd name="connsiteX5" fmla="*/ 437744 w 12201728"/>
              <a:gd name="connsiteY5" fmla="*/ 4770741 h 4780469"/>
              <a:gd name="connsiteX6" fmla="*/ 436857 w 12201728"/>
              <a:gd name="connsiteY6" fmla="*/ 0 h 4780469"/>
              <a:gd name="connsiteX0" fmla="*/ 0 w 11764871"/>
              <a:gd name="connsiteY0" fmla="*/ 0 h 4780469"/>
              <a:gd name="connsiteX1" fmla="*/ 11764871 w 11764871"/>
              <a:gd name="connsiteY1" fmla="*/ 9728 h 4780469"/>
              <a:gd name="connsiteX2" fmla="*/ 11755143 w 11764871"/>
              <a:gd name="connsiteY2" fmla="*/ 3020650 h 4780469"/>
              <a:gd name="connsiteX3" fmla="*/ 9995324 w 11764871"/>
              <a:gd name="connsiteY3" fmla="*/ 4780469 h 4780469"/>
              <a:gd name="connsiteX4" fmla="*/ 887 w 11764871"/>
              <a:gd name="connsiteY4" fmla="*/ 4770741 h 4780469"/>
              <a:gd name="connsiteX5" fmla="*/ 0 w 11764871"/>
              <a:gd name="connsiteY5" fmla="*/ 0 h 4780469"/>
              <a:gd name="connsiteX0" fmla="*/ 0 w 11755180"/>
              <a:gd name="connsiteY0" fmla="*/ 0 h 4780469"/>
              <a:gd name="connsiteX1" fmla="*/ 11550863 w 11755180"/>
              <a:gd name="connsiteY1" fmla="*/ 175098 h 4780469"/>
              <a:gd name="connsiteX2" fmla="*/ 11755143 w 11755180"/>
              <a:gd name="connsiteY2" fmla="*/ 3020650 h 4780469"/>
              <a:gd name="connsiteX3" fmla="*/ 9995324 w 11755180"/>
              <a:gd name="connsiteY3" fmla="*/ 4780469 h 4780469"/>
              <a:gd name="connsiteX4" fmla="*/ 887 w 11755180"/>
              <a:gd name="connsiteY4" fmla="*/ 4770741 h 4780469"/>
              <a:gd name="connsiteX5" fmla="*/ 0 w 11755180"/>
              <a:gd name="connsiteY5" fmla="*/ 0 h 4780469"/>
              <a:gd name="connsiteX0" fmla="*/ 0 w 11756079"/>
              <a:gd name="connsiteY0" fmla="*/ 0 h 4780469"/>
              <a:gd name="connsiteX1" fmla="*/ 11755144 w 11756079"/>
              <a:gd name="connsiteY1" fmla="*/ 9728 h 4780469"/>
              <a:gd name="connsiteX2" fmla="*/ 11755143 w 11756079"/>
              <a:gd name="connsiteY2" fmla="*/ 3020650 h 4780469"/>
              <a:gd name="connsiteX3" fmla="*/ 9995324 w 11756079"/>
              <a:gd name="connsiteY3" fmla="*/ 4780469 h 4780469"/>
              <a:gd name="connsiteX4" fmla="*/ 887 w 11756079"/>
              <a:gd name="connsiteY4" fmla="*/ 4770741 h 4780469"/>
              <a:gd name="connsiteX5" fmla="*/ 0 w 11756079"/>
              <a:gd name="connsiteY5" fmla="*/ 0 h 4780469"/>
              <a:gd name="connsiteX0" fmla="*/ 0 w 11756079"/>
              <a:gd name="connsiteY0" fmla="*/ 0 h 4770741"/>
              <a:gd name="connsiteX1" fmla="*/ 11755144 w 11756079"/>
              <a:gd name="connsiteY1" fmla="*/ 0 h 4770741"/>
              <a:gd name="connsiteX2" fmla="*/ 11755143 w 11756079"/>
              <a:gd name="connsiteY2" fmla="*/ 3010922 h 4770741"/>
              <a:gd name="connsiteX3" fmla="*/ 9995324 w 11756079"/>
              <a:gd name="connsiteY3" fmla="*/ 4770741 h 4770741"/>
              <a:gd name="connsiteX4" fmla="*/ 887 w 11756079"/>
              <a:gd name="connsiteY4" fmla="*/ 4761013 h 4770741"/>
              <a:gd name="connsiteX5" fmla="*/ 0 w 11756079"/>
              <a:gd name="connsiteY5" fmla="*/ 0 h 4770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756079" h="4770741">
                <a:moveTo>
                  <a:pt x="0" y="0"/>
                </a:moveTo>
                <a:lnTo>
                  <a:pt x="11755144" y="0"/>
                </a:lnTo>
                <a:cubicBezTo>
                  <a:pt x="11751901" y="1003641"/>
                  <a:pt x="11758386" y="2007281"/>
                  <a:pt x="11755143" y="3010922"/>
                </a:cubicBezTo>
                <a:cubicBezTo>
                  <a:pt x="11755143" y="3982843"/>
                  <a:pt x="10967245" y="4770741"/>
                  <a:pt x="9995324" y="4770741"/>
                </a:cubicBezTo>
                <a:lnTo>
                  <a:pt x="887" y="4761013"/>
                </a:lnTo>
                <a:cubicBezTo>
                  <a:pt x="591" y="2642230"/>
                  <a:pt x="296" y="2118783"/>
                  <a:pt x="0" y="0"/>
                </a:cubicBezTo>
                <a:close/>
              </a:path>
            </a:pathLst>
          </a:custGeom>
          <a:solidFill>
            <a:schemeClr val="accent3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6693A77-8E0A-C9C2-DEC4-BA9EF133645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91830" y="1303506"/>
            <a:ext cx="11582837" cy="4752571"/>
          </a:xfrm>
        </p:spPr>
        <p:txBody>
          <a:bodyPr bIns="396000" anchor="ctr" anchorCtr="0">
            <a:normAutofit/>
          </a:bodyPr>
          <a:lstStyle>
            <a:lvl1pPr algn="l">
              <a:lnSpc>
                <a:spcPct val="100000"/>
              </a:lnSpc>
              <a:defRPr sz="11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24573250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500" userDrawn="1">
          <p15:clr>
            <a:srgbClr val="FBAE40"/>
          </p15:clr>
        </p15:guide>
        <p15:guide id="2" pos="166" userDrawn="1">
          <p15:clr>
            <a:srgbClr val="FBAE40"/>
          </p15:clr>
        </p15:guide>
        <p15:guide id="3" orient="horz" pos="822" userDrawn="1">
          <p15:clr>
            <a:srgbClr val="FBAE40"/>
          </p15:clr>
        </p15:guide>
        <p15:guide id="4" orient="horz" pos="3816" userDrawn="1">
          <p15:clr>
            <a:srgbClr val="FBAE40"/>
          </p15:clr>
        </p15:guide>
        <p15:guide id="5" pos="7469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u Footer roug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 : avec coins arrondis en diagonale 13">
            <a:extLst>
              <a:ext uri="{FF2B5EF4-FFF2-40B4-BE49-F238E27FC236}">
                <a16:creationId xmlns:a16="http://schemas.microsoft.com/office/drawing/2014/main" id="{321E9042-E9B6-356C-2857-4F6F0F25991D}"/>
              </a:ext>
            </a:extLst>
          </p:cNvPr>
          <p:cNvSpPr/>
          <p:nvPr userDrawn="1"/>
        </p:nvSpPr>
        <p:spPr>
          <a:xfrm>
            <a:off x="-888" y="0"/>
            <a:ext cx="12192887" cy="6356350"/>
          </a:xfrm>
          <a:custGeom>
            <a:avLst/>
            <a:gdLst>
              <a:gd name="connsiteX0" fmla="*/ 1759819 w 12192000"/>
              <a:gd name="connsiteY0" fmla="*/ 0 h 6356350"/>
              <a:gd name="connsiteX1" fmla="*/ 12192000 w 12192000"/>
              <a:gd name="connsiteY1" fmla="*/ 0 h 6356350"/>
              <a:gd name="connsiteX2" fmla="*/ 12192000 w 12192000"/>
              <a:gd name="connsiteY2" fmla="*/ 0 h 6356350"/>
              <a:gd name="connsiteX3" fmla="*/ 12192000 w 12192000"/>
              <a:gd name="connsiteY3" fmla="*/ 4596531 h 6356350"/>
              <a:gd name="connsiteX4" fmla="*/ 10432181 w 12192000"/>
              <a:gd name="connsiteY4" fmla="*/ 6356350 h 6356350"/>
              <a:gd name="connsiteX5" fmla="*/ 0 w 12192000"/>
              <a:gd name="connsiteY5" fmla="*/ 6356350 h 6356350"/>
              <a:gd name="connsiteX6" fmla="*/ 0 w 12192000"/>
              <a:gd name="connsiteY6" fmla="*/ 6356350 h 6356350"/>
              <a:gd name="connsiteX7" fmla="*/ 0 w 12192000"/>
              <a:gd name="connsiteY7" fmla="*/ 1759819 h 6356350"/>
              <a:gd name="connsiteX8" fmla="*/ 1759819 w 12192000"/>
              <a:gd name="connsiteY8" fmla="*/ 0 h 6356350"/>
              <a:gd name="connsiteX0" fmla="*/ 1759819 w 12192000"/>
              <a:gd name="connsiteY0" fmla="*/ 0 h 6356350"/>
              <a:gd name="connsiteX1" fmla="*/ 12192000 w 12192000"/>
              <a:gd name="connsiteY1" fmla="*/ 0 h 6356350"/>
              <a:gd name="connsiteX2" fmla="*/ 12192000 w 12192000"/>
              <a:gd name="connsiteY2" fmla="*/ 0 h 6356350"/>
              <a:gd name="connsiteX3" fmla="*/ 12192000 w 12192000"/>
              <a:gd name="connsiteY3" fmla="*/ 4596531 h 6356350"/>
              <a:gd name="connsiteX4" fmla="*/ 10432181 w 12192000"/>
              <a:gd name="connsiteY4" fmla="*/ 6356350 h 6356350"/>
              <a:gd name="connsiteX5" fmla="*/ 0 w 12192000"/>
              <a:gd name="connsiteY5" fmla="*/ 6356350 h 6356350"/>
              <a:gd name="connsiteX6" fmla="*/ 0 w 12192000"/>
              <a:gd name="connsiteY6" fmla="*/ 6356350 h 6356350"/>
              <a:gd name="connsiteX7" fmla="*/ 1759819 w 12192000"/>
              <a:gd name="connsiteY7" fmla="*/ 0 h 6356350"/>
              <a:gd name="connsiteX0" fmla="*/ 0 w 12192887"/>
              <a:gd name="connsiteY0" fmla="*/ 0 h 6356350"/>
              <a:gd name="connsiteX1" fmla="*/ 12192887 w 12192887"/>
              <a:gd name="connsiteY1" fmla="*/ 0 h 6356350"/>
              <a:gd name="connsiteX2" fmla="*/ 12192887 w 12192887"/>
              <a:gd name="connsiteY2" fmla="*/ 0 h 6356350"/>
              <a:gd name="connsiteX3" fmla="*/ 12192887 w 12192887"/>
              <a:gd name="connsiteY3" fmla="*/ 4596531 h 6356350"/>
              <a:gd name="connsiteX4" fmla="*/ 10433068 w 12192887"/>
              <a:gd name="connsiteY4" fmla="*/ 6356350 h 6356350"/>
              <a:gd name="connsiteX5" fmla="*/ 887 w 12192887"/>
              <a:gd name="connsiteY5" fmla="*/ 6356350 h 6356350"/>
              <a:gd name="connsiteX6" fmla="*/ 887 w 12192887"/>
              <a:gd name="connsiteY6" fmla="*/ 6356350 h 6356350"/>
              <a:gd name="connsiteX7" fmla="*/ 0 w 12192887"/>
              <a:gd name="connsiteY7" fmla="*/ 0 h 6356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887" h="6356350">
                <a:moveTo>
                  <a:pt x="0" y="0"/>
                </a:moveTo>
                <a:lnTo>
                  <a:pt x="12192887" y="0"/>
                </a:lnTo>
                <a:lnTo>
                  <a:pt x="12192887" y="0"/>
                </a:lnTo>
                <a:lnTo>
                  <a:pt x="12192887" y="4596531"/>
                </a:lnTo>
                <a:cubicBezTo>
                  <a:pt x="12192887" y="5568452"/>
                  <a:pt x="11404989" y="6356350"/>
                  <a:pt x="10433068" y="6356350"/>
                </a:cubicBezTo>
                <a:lnTo>
                  <a:pt x="887" y="6356350"/>
                </a:lnTo>
                <a:lnTo>
                  <a:pt x="887" y="6356350"/>
                </a:lnTo>
                <a:cubicBezTo>
                  <a:pt x="591" y="4237567"/>
                  <a:pt x="296" y="2118783"/>
                  <a:pt x="0" y="0"/>
                </a:cubicBezTo>
                <a:close/>
              </a:path>
            </a:pathLst>
          </a:cu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EA3893F-1D62-657F-2FA0-B52A5167EC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2EAD60B-65E2-8C5C-9325-4F15235C94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3638" y="2168524"/>
            <a:ext cx="9864725" cy="4032000"/>
          </a:xfrm>
        </p:spPr>
        <p:txBody>
          <a:bodyPr/>
          <a:lstStyle>
            <a:lvl1pPr>
              <a:defRPr lang="fr-FR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Deuxième niveau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Troisième niveau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Quatrième niveau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Cinquième niveau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378B8E2-1B10-B16E-2281-67489FACD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de la présentation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A73108-8F1E-87C0-7513-16BF158A0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EEA0-CD12-41BE-A97D-AD8CAE309B41}" type="slidenum">
              <a:rPr lang="fr-FR" smtClean="0"/>
              <a:t>‹N°›</a:t>
            </a:fld>
            <a:endParaRPr lang="fr-FR"/>
          </a:p>
        </p:txBody>
      </p:sp>
      <p:pic>
        <p:nvPicPr>
          <p:cNvPr id="7" name="Graphique 6">
            <a:extLst>
              <a:ext uri="{FF2B5EF4-FFF2-40B4-BE49-F238E27FC236}">
                <a16:creationId xmlns:a16="http://schemas.microsoft.com/office/drawing/2014/main" id="{7C0B756E-8452-61C0-D4FA-424543577CE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7351" y="189433"/>
            <a:ext cx="630000" cy="554400"/>
          </a:xfrm>
          <a:prstGeom prst="rect">
            <a:avLst/>
          </a:prstGeom>
        </p:spPr>
      </p:pic>
      <p:pic>
        <p:nvPicPr>
          <p:cNvPr id="8" name="Graphique 7">
            <a:extLst>
              <a:ext uri="{FF2B5EF4-FFF2-40B4-BE49-F238E27FC236}">
                <a16:creationId xmlns:a16="http://schemas.microsoft.com/office/drawing/2014/main" id="{A0133FCD-ABF3-E15D-0710-AB0CF365DB9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67386" y="192090"/>
            <a:ext cx="756000" cy="425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3376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66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u Footer bleu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 : avec coins arrondis en diagonale 13">
            <a:extLst>
              <a:ext uri="{FF2B5EF4-FFF2-40B4-BE49-F238E27FC236}">
                <a16:creationId xmlns:a16="http://schemas.microsoft.com/office/drawing/2014/main" id="{DBC2ED78-D0BA-80B4-20AA-2BE0BA48D3FE}"/>
              </a:ext>
            </a:extLst>
          </p:cNvPr>
          <p:cNvSpPr/>
          <p:nvPr userDrawn="1"/>
        </p:nvSpPr>
        <p:spPr>
          <a:xfrm>
            <a:off x="-888" y="0"/>
            <a:ext cx="12192887" cy="6356350"/>
          </a:xfrm>
          <a:custGeom>
            <a:avLst/>
            <a:gdLst>
              <a:gd name="connsiteX0" fmla="*/ 1759819 w 12192000"/>
              <a:gd name="connsiteY0" fmla="*/ 0 h 6356350"/>
              <a:gd name="connsiteX1" fmla="*/ 12192000 w 12192000"/>
              <a:gd name="connsiteY1" fmla="*/ 0 h 6356350"/>
              <a:gd name="connsiteX2" fmla="*/ 12192000 w 12192000"/>
              <a:gd name="connsiteY2" fmla="*/ 0 h 6356350"/>
              <a:gd name="connsiteX3" fmla="*/ 12192000 w 12192000"/>
              <a:gd name="connsiteY3" fmla="*/ 4596531 h 6356350"/>
              <a:gd name="connsiteX4" fmla="*/ 10432181 w 12192000"/>
              <a:gd name="connsiteY4" fmla="*/ 6356350 h 6356350"/>
              <a:gd name="connsiteX5" fmla="*/ 0 w 12192000"/>
              <a:gd name="connsiteY5" fmla="*/ 6356350 h 6356350"/>
              <a:gd name="connsiteX6" fmla="*/ 0 w 12192000"/>
              <a:gd name="connsiteY6" fmla="*/ 6356350 h 6356350"/>
              <a:gd name="connsiteX7" fmla="*/ 0 w 12192000"/>
              <a:gd name="connsiteY7" fmla="*/ 1759819 h 6356350"/>
              <a:gd name="connsiteX8" fmla="*/ 1759819 w 12192000"/>
              <a:gd name="connsiteY8" fmla="*/ 0 h 6356350"/>
              <a:gd name="connsiteX0" fmla="*/ 1759819 w 12192000"/>
              <a:gd name="connsiteY0" fmla="*/ 0 h 6356350"/>
              <a:gd name="connsiteX1" fmla="*/ 12192000 w 12192000"/>
              <a:gd name="connsiteY1" fmla="*/ 0 h 6356350"/>
              <a:gd name="connsiteX2" fmla="*/ 12192000 w 12192000"/>
              <a:gd name="connsiteY2" fmla="*/ 0 h 6356350"/>
              <a:gd name="connsiteX3" fmla="*/ 12192000 w 12192000"/>
              <a:gd name="connsiteY3" fmla="*/ 4596531 h 6356350"/>
              <a:gd name="connsiteX4" fmla="*/ 10432181 w 12192000"/>
              <a:gd name="connsiteY4" fmla="*/ 6356350 h 6356350"/>
              <a:gd name="connsiteX5" fmla="*/ 0 w 12192000"/>
              <a:gd name="connsiteY5" fmla="*/ 6356350 h 6356350"/>
              <a:gd name="connsiteX6" fmla="*/ 0 w 12192000"/>
              <a:gd name="connsiteY6" fmla="*/ 6356350 h 6356350"/>
              <a:gd name="connsiteX7" fmla="*/ 1759819 w 12192000"/>
              <a:gd name="connsiteY7" fmla="*/ 0 h 6356350"/>
              <a:gd name="connsiteX0" fmla="*/ 0 w 12192887"/>
              <a:gd name="connsiteY0" fmla="*/ 0 h 6356350"/>
              <a:gd name="connsiteX1" fmla="*/ 12192887 w 12192887"/>
              <a:gd name="connsiteY1" fmla="*/ 0 h 6356350"/>
              <a:gd name="connsiteX2" fmla="*/ 12192887 w 12192887"/>
              <a:gd name="connsiteY2" fmla="*/ 0 h 6356350"/>
              <a:gd name="connsiteX3" fmla="*/ 12192887 w 12192887"/>
              <a:gd name="connsiteY3" fmla="*/ 4596531 h 6356350"/>
              <a:gd name="connsiteX4" fmla="*/ 10433068 w 12192887"/>
              <a:gd name="connsiteY4" fmla="*/ 6356350 h 6356350"/>
              <a:gd name="connsiteX5" fmla="*/ 887 w 12192887"/>
              <a:gd name="connsiteY5" fmla="*/ 6356350 h 6356350"/>
              <a:gd name="connsiteX6" fmla="*/ 887 w 12192887"/>
              <a:gd name="connsiteY6" fmla="*/ 6356350 h 6356350"/>
              <a:gd name="connsiteX7" fmla="*/ 0 w 12192887"/>
              <a:gd name="connsiteY7" fmla="*/ 0 h 6356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887" h="6356350">
                <a:moveTo>
                  <a:pt x="0" y="0"/>
                </a:moveTo>
                <a:lnTo>
                  <a:pt x="12192887" y="0"/>
                </a:lnTo>
                <a:lnTo>
                  <a:pt x="12192887" y="0"/>
                </a:lnTo>
                <a:lnTo>
                  <a:pt x="12192887" y="4596531"/>
                </a:lnTo>
                <a:cubicBezTo>
                  <a:pt x="12192887" y="5568452"/>
                  <a:pt x="11404989" y="6356350"/>
                  <a:pt x="10433068" y="6356350"/>
                </a:cubicBezTo>
                <a:lnTo>
                  <a:pt x="887" y="6356350"/>
                </a:lnTo>
                <a:lnTo>
                  <a:pt x="887" y="6356350"/>
                </a:lnTo>
                <a:cubicBezTo>
                  <a:pt x="591" y="4237567"/>
                  <a:pt x="296" y="2118783"/>
                  <a:pt x="0" y="0"/>
                </a:cubicBezTo>
                <a:close/>
              </a:path>
            </a:pathLst>
          </a:cu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EA3893F-1D62-657F-2FA0-B52A5167EC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2EAD60B-65E2-8C5C-9325-4F15235C94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lang="fr-FR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Deuxième niveau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Troisième niveau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Quatrième niveau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Cinquième niveau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378B8E2-1B10-B16E-2281-67489FACD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de la présentation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A73108-8F1E-87C0-7513-16BF158A0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EEA0-CD12-41BE-A97D-AD8CAE309B41}" type="slidenum">
              <a:rPr lang="fr-FR" smtClean="0"/>
              <a:t>‹N°›</a:t>
            </a:fld>
            <a:endParaRPr lang="fr-FR"/>
          </a:p>
        </p:txBody>
      </p:sp>
      <p:pic>
        <p:nvPicPr>
          <p:cNvPr id="8" name="Graphique 7">
            <a:extLst>
              <a:ext uri="{FF2B5EF4-FFF2-40B4-BE49-F238E27FC236}">
                <a16:creationId xmlns:a16="http://schemas.microsoft.com/office/drawing/2014/main" id="{D7070589-C160-6278-84E4-23EA231B6D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7351" y="189433"/>
            <a:ext cx="630000" cy="554400"/>
          </a:xfrm>
          <a:prstGeom prst="rect">
            <a:avLst/>
          </a:prstGeom>
        </p:spPr>
      </p:pic>
      <p:pic>
        <p:nvPicPr>
          <p:cNvPr id="9" name="Graphique 8">
            <a:extLst>
              <a:ext uri="{FF2B5EF4-FFF2-40B4-BE49-F238E27FC236}">
                <a16:creationId xmlns:a16="http://schemas.microsoft.com/office/drawing/2014/main" id="{28C293C7-9A79-A346-4689-F9685698CC9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67386" y="192090"/>
            <a:ext cx="756000" cy="425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2204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94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2 textes PdP roug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 : avec coins arrondis en diagonale 13">
            <a:extLst>
              <a:ext uri="{FF2B5EF4-FFF2-40B4-BE49-F238E27FC236}">
                <a16:creationId xmlns:a16="http://schemas.microsoft.com/office/drawing/2014/main" id="{DBC2ED78-D0BA-80B4-20AA-2BE0BA48D3FE}"/>
              </a:ext>
            </a:extLst>
          </p:cNvPr>
          <p:cNvSpPr/>
          <p:nvPr userDrawn="1"/>
        </p:nvSpPr>
        <p:spPr>
          <a:xfrm>
            <a:off x="-888" y="0"/>
            <a:ext cx="12192887" cy="6356350"/>
          </a:xfrm>
          <a:custGeom>
            <a:avLst/>
            <a:gdLst>
              <a:gd name="connsiteX0" fmla="*/ 1759819 w 12192000"/>
              <a:gd name="connsiteY0" fmla="*/ 0 h 6356350"/>
              <a:gd name="connsiteX1" fmla="*/ 12192000 w 12192000"/>
              <a:gd name="connsiteY1" fmla="*/ 0 h 6356350"/>
              <a:gd name="connsiteX2" fmla="*/ 12192000 w 12192000"/>
              <a:gd name="connsiteY2" fmla="*/ 0 h 6356350"/>
              <a:gd name="connsiteX3" fmla="*/ 12192000 w 12192000"/>
              <a:gd name="connsiteY3" fmla="*/ 4596531 h 6356350"/>
              <a:gd name="connsiteX4" fmla="*/ 10432181 w 12192000"/>
              <a:gd name="connsiteY4" fmla="*/ 6356350 h 6356350"/>
              <a:gd name="connsiteX5" fmla="*/ 0 w 12192000"/>
              <a:gd name="connsiteY5" fmla="*/ 6356350 h 6356350"/>
              <a:gd name="connsiteX6" fmla="*/ 0 w 12192000"/>
              <a:gd name="connsiteY6" fmla="*/ 6356350 h 6356350"/>
              <a:gd name="connsiteX7" fmla="*/ 0 w 12192000"/>
              <a:gd name="connsiteY7" fmla="*/ 1759819 h 6356350"/>
              <a:gd name="connsiteX8" fmla="*/ 1759819 w 12192000"/>
              <a:gd name="connsiteY8" fmla="*/ 0 h 6356350"/>
              <a:gd name="connsiteX0" fmla="*/ 1759819 w 12192000"/>
              <a:gd name="connsiteY0" fmla="*/ 0 h 6356350"/>
              <a:gd name="connsiteX1" fmla="*/ 12192000 w 12192000"/>
              <a:gd name="connsiteY1" fmla="*/ 0 h 6356350"/>
              <a:gd name="connsiteX2" fmla="*/ 12192000 w 12192000"/>
              <a:gd name="connsiteY2" fmla="*/ 0 h 6356350"/>
              <a:gd name="connsiteX3" fmla="*/ 12192000 w 12192000"/>
              <a:gd name="connsiteY3" fmla="*/ 4596531 h 6356350"/>
              <a:gd name="connsiteX4" fmla="*/ 10432181 w 12192000"/>
              <a:gd name="connsiteY4" fmla="*/ 6356350 h 6356350"/>
              <a:gd name="connsiteX5" fmla="*/ 0 w 12192000"/>
              <a:gd name="connsiteY5" fmla="*/ 6356350 h 6356350"/>
              <a:gd name="connsiteX6" fmla="*/ 0 w 12192000"/>
              <a:gd name="connsiteY6" fmla="*/ 6356350 h 6356350"/>
              <a:gd name="connsiteX7" fmla="*/ 1759819 w 12192000"/>
              <a:gd name="connsiteY7" fmla="*/ 0 h 6356350"/>
              <a:gd name="connsiteX0" fmla="*/ 0 w 12192887"/>
              <a:gd name="connsiteY0" fmla="*/ 0 h 6356350"/>
              <a:gd name="connsiteX1" fmla="*/ 12192887 w 12192887"/>
              <a:gd name="connsiteY1" fmla="*/ 0 h 6356350"/>
              <a:gd name="connsiteX2" fmla="*/ 12192887 w 12192887"/>
              <a:gd name="connsiteY2" fmla="*/ 0 h 6356350"/>
              <a:gd name="connsiteX3" fmla="*/ 12192887 w 12192887"/>
              <a:gd name="connsiteY3" fmla="*/ 4596531 h 6356350"/>
              <a:gd name="connsiteX4" fmla="*/ 10433068 w 12192887"/>
              <a:gd name="connsiteY4" fmla="*/ 6356350 h 6356350"/>
              <a:gd name="connsiteX5" fmla="*/ 887 w 12192887"/>
              <a:gd name="connsiteY5" fmla="*/ 6356350 h 6356350"/>
              <a:gd name="connsiteX6" fmla="*/ 887 w 12192887"/>
              <a:gd name="connsiteY6" fmla="*/ 6356350 h 6356350"/>
              <a:gd name="connsiteX7" fmla="*/ 0 w 12192887"/>
              <a:gd name="connsiteY7" fmla="*/ 0 h 6356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887" h="6356350">
                <a:moveTo>
                  <a:pt x="0" y="0"/>
                </a:moveTo>
                <a:lnTo>
                  <a:pt x="12192887" y="0"/>
                </a:lnTo>
                <a:lnTo>
                  <a:pt x="12192887" y="0"/>
                </a:lnTo>
                <a:lnTo>
                  <a:pt x="12192887" y="4596531"/>
                </a:lnTo>
                <a:cubicBezTo>
                  <a:pt x="12192887" y="5568452"/>
                  <a:pt x="11404989" y="6356350"/>
                  <a:pt x="10433068" y="6356350"/>
                </a:cubicBezTo>
                <a:lnTo>
                  <a:pt x="887" y="6356350"/>
                </a:lnTo>
                <a:lnTo>
                  <a:pt x="887" y="6356350"/>
                </a:lnTo>
                <a:cubicBezTo>
                  <a:pt x="591" y="4237567"/>
                  <a:pt x="296" y="2118783"/>
                  <a:pt x="0" y="0"/>
                </a:cubicBezTo>
                <a:close/>
              </a:path>
            </a:pathLst>
          </a:cu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EA3893F-1D62-657F-2FA0-B52A5167EC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2EAD60B-65E2-8C5C-9325-4F15235C94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3638" y="2169269"/>
            <a:ext cx="4565953" cy="4032000"/>
          </a:xfrm>
        </p:spPr>
        <p:txBody>
          <a:bodyPr/>
          <a:lstStyle>
            <a:lvl1pPr>
              <a:defRPr lang="fr-FR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Deuxième niveau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Troisième niveau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Quatrième niveau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Cinquième niveau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378B8E2-1B10-B16E-2281-67489FACD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de la présentation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A73108-8F1E-87C0-7513-16BF158A0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EEA0-CD12-41BE-A97D-AD8CAE309B41}" type="slidenum">
              <a:rPr lang="fr-FR" smtClean="0"/>
              <a:t>‹N°›</a:t>
            </a:fld>
            <a:endParaRPr lang="fr-FR"/>
          </a:p>
        </p:txBody>
      </p:sp>
      <p:pic>
        <p:nvPicPr>
          <p:cNvPr id="8" name="Graphique 7">
            <a:extLst>
              <a:ext uri="{FF2B5EF4-FFF2-40B4-BE49-F238E27FC236}">
                <a16:creationId xmlns:a16="http://schemas.microsoft.com/office/drawing/2014/main" id="{D7070589-C160-6278-84E4-23EA231B6D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7351" y="189433"/>
            <a:ext cx="630000" cy="554400"/>
          </a:xfrm>
          <a:prstGeom prst="rect">
            <a:avLst/>
          </a:prstGeom>
        </p:spPr>
      </p:pic>
      <p:pic>
        <p:nvPicPr>
          <p:cNvPr id="9" name="Graphique 8">
            <a:extLst>
              <a:ext uri="{FF2B5EF4-FFF2-40B4-BE49-F238E27FC236}">
                <a16:creationId xmlns:a16="http://schemas.microsoft.com/office/drawing/2014/main" id="{28C293C7-9A79-A346-4689-F9685698CC9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67386" y="192090"/>
            <a:ext cx="756000" cy="425646"/>
          </a:xfrm>
          <a:prstGeom prst="rect">
            <a:avLst/>
          </a:prstGeom>
        </p:spPr>
      </p:pic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DFCB5932-E5C8-7430-2875-B88C5A4D7F7F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462409" y="2169268"/>
            <a:ext cx="4565953" cy="4032000"/>
          </a:xfrm>
        </p:spPr>
        <p:txBody>
          <a:bodyPr/>
          <a:lstStyle>
            <a:lvl1pPr>
              <a:defRPr lang="fr-FR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Deuxième niveau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Troisième niveau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Quatrième niveau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9747113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94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orient="horz" pos="1366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Footer bleu 2 col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 : avec coins arrondis en diagonale 13">
            <a:extLst>
              <a:ext uri="{FF2B5EF4-FFF2-40B4-BE49-F238E27FC236}">
                <a16:creationId xmlns:a16="http://schemas.microsoft.com/office/drawing/2014/main" id="{DBC2ED78-D0BA-80B4-20AA-2BE0BA48D3FE}"/>
              </a:ext>
            </a:extLst>
          </p:cNvPr>
          <p:cNvSpPr/>
          <p:nvPr userDrawn="1"/>
        </p:nvSpPr>
        <p:spPr>
          <a:xfrm>
            <a:off x="-888" y="0"/>
            <a:ext cx="12192887" cy="6356350"/>
          </a:xfrm>
          <a:custGeom>
            <a:avLst/>
            <a:gdLst>
              <a:gd name="connsiteX0" fmla="*/ 1759819 w 12192000"/>
              <a:gd name="connsiteY0" fmla="*/ 0 h 6356350"/>
              <a:gd name="connsiteX1" fmla="*/ 12192000 w 12192000"/>
              <a:gd name="connsiteY1" fmla="*/ 0 h 6356350"/>
              <a:gd name="connsiteX2" fmla="*/ 12192000 w 12192000"/>
              <a:gd name="connsiteY2" fmla="*/ 0 h 6356350"/>
              <a:gd name="connsiteX3" fmla="*/ 12192000 w 12192000"/>
              <a:gd name="connsiteY3" fmla="*/ 4596531 h 6356350"/>
              <a:gd name="connsiteX4" fmla="*/ 10432181 w 12192000"/>
              <a:gd name="connsiteY4" fmla="*/ 6356350 h 6356350"/>
              <a:gd name="connsiteX5" fmla="*/ 0 w 12192000"/>
              <a:gd name="connsiteY5" fmla="*/ 6356350 h 6356350"/>
              <a:gd name="connsiteX6" fmla="*/ 0 w 12192000"/>
              <a:gd name="connsiteY6" fmla="*/ 6356350 h 6356350"/>
              <a:gd name="connsiteX7" fmla="*/ 0 w 12192000"/>
              <a:gd name="connsiteY7" fmla="*/ 1759819 h 6356350"/>
              <a:gd name="connsiteX8" fmla="*/ 1759819 w 12192000"/>
              <a:gd name="connsiteY8" fmla="*/ 0 h 6356350"/>
              <a:gd name="connsiteX0" fmla="*/ 1759819 w 12192000"/>
              <a:gd name="connsiteY0" fmla="*/ 0 h 6356350"/>
              <a:gd name="connsiteX1" fmla="*/ 12192000 w 12192000"/>
              <a:gd name="connsiteY1" fmla="*/ 0 h 6356350"/>
              <a:gd name="connsiteX2" fmla="*/ 12192000 w 12192000"/>
              <a:gd name="connsiteY2" fmla="*/ 0 h 6356350"/>
              <a:gd name="connsiteX3" fmla="*/ 12192000 w 12192000"/>
              <a:gd name="connsiteY3" fmla="*/ 4596531 h 6356350"/>
              <a:gd name="connsiteX4" fmla="*/ 10432181 w 12192000"/>
              <a:gd name="connsiteY4" fmla="*/ 6356350 h 6356350"/>
              <a:gd name="connsiteX5" fmla="*/ 0 w 12192000"/>
              <a:gd name="connsiteY5" fmla="*/ 6356350 h 6356350"/>
              <a:gd name="connsiteX6" fmla="*/ 0 w 12192000"/>
              <a:gd name="connsiteY6" fmla="*/ 6356350 h 6356350"/>
              <a:gd name="connsiteX7" fmla="*/ 1759819 w 12192000"/>
              <a:gd name="connsiteY7" fmla="*/ 0 h 6356350"/>
              <a:gd name="connsiteX0" fmla="*/ 0 w 12192887"/>
              <a:gd name="connsiteY0" fmla="*/ 0 h 6356350"/>
              <a:gd name="connsiteX1" fmla="*/ 12192887 w 12192887"/>
              <a:gd name="connsiteY1" fmla="*/ 0 h 6356350"/>
              <a:gd name="connsiteX2" fmla="*/ 12192887 w 12192887"/>
              <a:gd name="connsiteY2" fmla="*/ 0 h 6356350"/>
              <a:gd name="connsiteX3" fmla="*/ 12192887 w 12192887"/>
              <a:gd name="connsiteY3" fmla="*/ 4596531 h 6356350"/>
              <a:gd name="connsiteX4" fmla="*/ 10433068 w 12192887"/>
              <a:gd name="connsiteY4" fmla="*/ 6356350 h 6356350"/>
              <a:gd name="connsiteX5" fmla="*/ 887 w 12192887"/>
              <a:gd name="connsiteY5" fmla="*/ 6356350 h 6356350"/>
              <a:gd name="connsiteX6" fmla="*/ 887 w 12192887"/>
              <a:gd name="connsiteY6" fmla="*/ 6356350 h 6356350"/>
              <a:gd name="connsiteX7" fmla="*/ 0 w 12192887"/>
              <a:gd name="connsiteY7" fmla="*/ 0 h 6356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887" h="6356350">
                <a:moveTo>
                  <a:pt x="0" y="0"/>
                </a:moveTo>
                <a:lnTo>
                  <a:pt x="12192887" y="0"/>
                </a:lnTo>
                <a:lnTo>
                  <a:pt x="12192887" y="0"/>
                </a:lnTo>
                <a:lnTo>
                  <a:pt x="12192887" y="4596531"/>
                </a:lnTo>
                <a:cubicBezTo>
                  <a:pt x="12192887" y="5568452"/>
                  <a:pt x="11404989" y="6356350"/>
                  <a:pt x="10433068" y="6356350"/>
                </a:cubicBezTo>
                <a:lnTo>
                  <a:pt x="887" y="6356350"/>
                </a:lnTo>
                <a:lnTo>
                  <a:pt x="887" y="6356350"/>
                </a:lnTo>
                <a:cubicBezTo>
                  <a:pt x="591" y="4237567"/>
                  <a:pt x="296" y="2118783"/>
                  <a:pt x="0" y="0"/>
                </a:cubicBezTo>
                <a:close/>
              </a:path>
            </a:pathLst>
          </a:cu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EA3893F-1D62-657F-2FA0-B52A5167EC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2EAD60B-65E2-8C5C-9325-4F15235C94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3638" y="2169269"/>
            <a:ext cx="4565953" cy="4032000"/>
          </a:xfrm>
        </p:spPr>
        <p:txBody>
          <a:bodyPr/>
          <a:lstStyle>
            <a:lvl1pPr>
              <a:defRPr lang="fr-FR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Deuxième niveau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Troisième niveau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Quatrième niveau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Cinquième niveau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378B8E2-1B10-B16E-2281-67489FACD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de la présentation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A73108-8F1E-87C0-7513-16BF158A0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EEA0-CD12-41BE-A97D-AD8CAE309B41}" type="slidenum">
              <a:rPr lang="fr-FR" smtClean="0"/>
              <a:t>‹N°›</a:t>
            </a:fld>
            <a:endParaRPr lang="fr-FR"/>
          </a:p>
        </p:txBody>
      </p:sp>
      <p:pic>
        <p:nvPicPr>
          <p:cNvPr id="8" name="Graphique 7">
            <a:extLst>
              <a:ext uri="{FF2B5EF4-FFF2-40B4-BE49-F238E27FC236}">
                <a16:creationId xmlns:a16="http://schemas.microsoft.com/office/drawing/2014/main" id="{D7070589-C160-6278-84E4-23EA231B6D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7351" y="189433"/>
            <a:ext cx="630000" cy="554400"/>
          </a:xfrm>
          <a:prstGeom prst="rect">
            <a:avLst/>
          </a:prstGeom>
        </p:spPr>
      </p:pic>
      <p:pic>
        <p:nvPicPr>
          <p:cNvPr id="9" name="Graphique 8">
            <a:extLst>
              <a:ext uri="{FF2B5EF4-FFF2-40B4-BE49-F238E27FC236}">
                <a16:creationId xmlns:a16="http://schemas.microsoft.com/office/drawing/2014/main" id="{28C293C7-9A79-A346-4689-F9685698CC9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67386" y="192090"/>
            <a:ext cx="756000" cy="425646"/>
          </a:xfrm>
          <a:prstGeom prst="rect">
            <a:avLst/>
          </a:prstGeom>
        </p:spPr>
      </p:pic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DFCB5932-E5C8-7430-2875-B88C5A4D7F7F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462409" y="2169268"/>
            <a:ext cx="4565953" cy="4032000"/>
          </a:xfrm>
        </p:spPr>
        <p:txBody>
          <a:bodyPr/>
          <a:lstStyle>
            <a:lvl1pPr>
              <a:defRPr lang="fr-FR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Deuxième niveau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Troisième niveau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Quatrième niveau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4318005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94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orient="horz" pos="1366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Footer rouge Photo+Text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 : avec coins arrondis en diagonale 13">
            <a:extLst>
              <a:ext uri="{FF2B5EF4-FFF2-40B4-BE49-F238E27FC236}">
                <a16:creationId xmlns:a16="http://schemas.microsoft.com/office/drawing/2014/main" id="{DBC2ED78-D0BA-80B4-20AA-2BE0BA48D3FE}"/>
              </a:ext>
            </a:extLst>
          </p:cNvPr>
          <p:cNvSpPr/>
          <p:nvPr userDrawn="1"/>
        </p:nvSpPr>
        <p:spPr>
          <a:xfrm>
            <a:off x="-888" y="0"/>
            <a:ext cx="12192887" cy="6356350"/>
          </a:xfrm>
          <a:custGeom>
            <a:avLst/>
            <a:gdLst>
              <a:gd name="connsiteX0" fmla="*/ 1759819 w 12192000"/>
              <a:gd name="connsiteY0" fmla="*/ 0 h 6356350"/>
              <a:gd name="connsiteX1" fmla="*/ 12192000 w 12192000"/>
              <a:gd name="connsiteY1" fmla="*/ 0 h 6356350"/>
              <a:gd name="connsiteX2" fmla="*/ 12192000 w 12192000"/>
              <a:gd name="connsiteY2" fmla="*/ 0 h 6356350"/>
              <a:gd name="connsiteX3" fmla="*/ 12192000 w 12192000"/>
              <a:gd name="connsiteY3" fmla="*/ 4596531 h 6356350"/>
              <a:gd name="connsiteX4" fmla="*/ 10432181 w 12192000"/>
              <a:gd name="connsiteY4" fmla="*/ 6356350 h 6356350"/>
              <a:gd name="connsiteX5" fmla="*/ 0 w 12192000"/>
              <a:gd name="connsiteY5" fmla="*/ 6356350 h 6356350"/>
              <a:gd name="connsiteX6" fmla="*/ 0 w 12192000"/>
              <a:gd name="connsiteY6" fmla="*/ 6356350 h 6356350"/>
              <a:gd name="connsiteX7" fmla="*/ 0 w 12192000"/>
              <a:gd name="connsiteY7" fmla="*/ 1759819 h 6356350"/>
              <a:gd name="connsiteX8" fmla="*/ 1759819 w 12192000"/>
              <a:gd name="connsiteY8" fmla="*/ 0 h 6356350"/>
              <a:gd name="connsiteX0" fmla="*/ 1759819 w 12192000"/>
              <a:gd name="connsiteY0" fmla="*/ 0 h 6356350"/>
              <a:gd name="connsiteX1" fmla="*/ 12192000 w 12192000"/>
              <a:gd name="connsiteY1" fmla="*/ 0 h 6356350"/>
              <a:gd name="connsiteX2" fmla="*/ 12192000 w 12192000"/>
              <a:gd name="connsiteY2" fmla="*/ 0 h 6356350"/>
              <a:gd name="connsiteX3" fmla="*/ 12192000 w 12192000"/>
              <a:gd name="connsiteY3" fmla="*/ 4596531 h 6356350"/>
              <a:gd name="connsiteX4" fmla="*/ 10432181 w 12192000"/>
              <a:gd name="connsiteY4" fmla="*/ 6356350 h 6356350"/>
              <a:gd name="connsiteX5" fmla="*/ 0 w 12192000"/>
              <a:gd name="connsiteY5" fmla="*/ 6356350 h 6356350"/>
              <a:gd name="connsiteX6" fmla="*/ 0 w 12192000"/>
              <a:gd name="connsiteY6" fmla="*/ 6356350 h 6356350"/>
              <a:gd name="connsiteX7" fmla="*/ 1759819 w 12192000"/>
              <a:gd name="connsiteY7" fmla="*/ 0 h 6356350"/>
              <a:gd name="connsiteX0" fmla="*/ 0 w 12192887"/>
              <a:gd name="connsiteY0" fmla="*/ 0 h 6356350"/>
              <a:gd name="connsiteX1" fmla="*/ 12192887 w 12192887"/>
              <a:gd name="connsiteY1" fmla="*/ 0 h 6356350"/>
              <a:gd name="connsiteX2" fmla="*/ 12192887 w 12192887"/>
              <a:gd name="connsiteY2" fmla="*/ 0 h 6356350"/>
              <a:gd name="connsiteX3" fmla="*/ 12192887 w 12192887"/>
              <a:gd name="connsiteY3" fmla="*/ 4596531 h 6356350"/>
              <a:gd name="connsiteX4" fmla="*/ 10433068 w 12192887"/>
              <a:gd name="connsiteY4" fmla="*/ 6356350 h 6356350"/>
              <a:gd name="connsiteX5" fmla="*/ 887 w 12192887"/>
              <a:gd name="connsiteY5" fmla="*/ 6356350 h 6356350"/>
              <a:gd name="connsiteX6" fmla="*/ 887 w 12192887"/>
              <a:gd name="connsiteY6" fmla="*/ 6356350 h 6356350"/>
              <a:gd name="connsiteX7" fmla="*/ 0 w 12192887"/>
              <a:gd name="connsiteY7" fmla="*/ 0 h 6356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887" h="6356350">
                <a:moveTo>
                  <a:pt x="0" y="0"/>
                </a:moveTo>
                <a:lnTo>
                  <a:pt x="12192887" y="0"/>
                </a:lnTo>
                <a:lnTo>
                  <a:pt x="12192887" y="0"/>
                </a:lnTo>
                <a:lnTo>
                  <a:pt x="12192887" y="4596531"/>
                </a:lnTo>
                <a:cubicBezTo>
                  <a:pt x="12192887" y="5568452"/>
                  <a:pt x="11404989" y="6356350"/>
                  <a:pt x="10433068" y="6356350"/>
                </a:cubicBezTo>
                <a:lnTo>
                  <a:pt x="887" y="6356350"/>
                </a:lnTo>
                <a:lnTo>
                  <a:pt x="887" y="6356350"/>
                </a:lnTo>
                <a:cubicBezTo>
                  <a:pt x="591" y="4237567"/>
                  <a:pt x="296" y="2118783"/>
                  <a:pt x="0" y="0"/>
                </a:cubicBezTo>
                <a:close/>
              </a:path>
            </a:pathLst>
          </a:cu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EA3893F-1D62-657F-2FA0-B52A5167EC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378B8E2-1B10-B16E-2281-67489FACD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de la présentation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A73108-8F1E-87C0-7513-16BF158A0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EEA0-CD12-41BE-A97D-AD8CAE309B41}" type="slidenum">
              <a:rPr lang="fr-FR" smtClean="0"/>
              <a:t>‹N°›</a:t>
            </a:fld>
            <a:endParaRPr lang="fr-FR"/>
          </a:p>
        </p:txBody>
      </p:sp>
      <p:pic>
        <p:nvPicPr>
          <p:cNvPr id="8" name="Graphique 7">
            <a:extLst>
              <a:ext uri="{FF2B5EF4-FFF2-40B4-BE49-F238E27FC236}">
                <a16:creationId xmlns:a16="http://schemas.microsoft.com/office/drawing/2014/main" id="{D7070589-C160-6278-84E4-23EA231B6D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7351" y="189433"/>
            <a:ext cx="630000" cy="554400"/>
          </a:xfrm>
          <a:prstGeom prst="rect">
            <a:avLst/>
          </a:prstGeom>
        </p:spPr>
      </p:pic>
      <p:pic>
        <p:nvPicPr>
          <p:cNvPr id="9" name="Graphique 8">
            <a:extLst>
              <a:ext uri="{FF2B5EF4-FFF2-40B4-BE49-F238E27FC236}">
                <a16:creationId xmlns:a16="http://schemas.microsoft.com/office/drawing/2014/main" id="{28C293C7-9A79-A346-4689-F9685698CC9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67386" y="192090"/>
            <a:ext cx="756000" cy="425646"/>
          </a:xfrm>
          <a:prstGeom prst="rect">
            <a:avLst/>
          </a:prstGeom>
        </p:spPr>
      </p:pic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DFCB5932-E5C8-7430-2875-B88C5A4D7F7F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916613" y="2168524"/>
            <a:ext cx="5111750" cy="4032000"/>
          </a:xfrm>
        </p:spPr>
        <p:txBody>
          <a:bodyPr/>
          <a:lstStyle>
            <a:lvl1pPr>
              <a:defRPr lang="fr-FR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Deuxième niveau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Troisième niveau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Quatrième niveau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Cinquième niveau</a:t>
            </a:r>
          </a:p>
        </p:txBody>
      </p:sp>
      <p:sp>
        <p:nvSpPr>
          <p:cNvPr id="14" name="Espace réservé pour une image  13">
            <a:extLst>
              <a:ext uri="{FF2B5EF4-FFF2-40B4-BE49-F238E27FC236}">
                <a16:creationId xmlns:a16="http://schemas.microsoft.com/office/drawing/2014/main" id="{689FF6C0-0316-C1AC-65C3-71AA8BAC9FB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2168524"/>
            <a:ext cx="5202000" cy="3528000"/>
          </a:xfrm>
          <a:custGeom>
            <a:avLst/>
            <a:gdLst>
              <a:gd name="connsiteX0" fmla="*/ 966354 w 5220000"/>
              <a:gd name="connsiteY0" fmla="*/ 0 h 3528000"/>
              <a:gd name="connsiteX1" fmla="*/ 5220000 w 5220000"/>
              <a:gd name="connsiteY1" fmla="*/ 0 h 3528000"/>
              <a:gd name="connsiteX2" fmla="*/ 5220000 w 5220000"/>
              <a:gd name="connsiteY2" fmla="*/ 0 h 3528000"/>
              <a:gd name="connsiteX3" fmla="*/ 5220000 w 5220000"/>
              <a:gd name="connsiteY3" fmla="*/ 2561646 h 3528000"/>
              <a:gd name="connsiteX4" fmla="*/ 4253646 w 5220000"/>
              <a:gd name="connsiteY4" fmla="*/ 3528000 h 3528000"/>
              <a:gd name="connsiteX5" fmla="*/ 0 w 5220000"/>
              <a:gd name="connsiteY5" fmla="*/ 3528000 h 3528000"/>
              <a:gd name="connsiteX6" fmla="*/ 0 w 5220000"/>
              <a:gd name="connsiteY6" fmla="*/ 3528000 h 3528000"/>
              <a:gd name="connsiteX7" fmla="*/ 0 w 5220000"/>
              <a:gd name="connsiteY7" fmla="*/ 966354 h 3528000"/>
              <a:gd name="connsiteX8" fmla="*/ 966354 w 5220000"/>
              <a:gd name="connsiteY8" fmla="*/ 0 h 3528000"/>
              <a:gd name="connsiteX0" fmla="*/ 966354 w 5220000"/>
              <a:gd name="connsiteY0" fmla="*/ 0 h 3528000"/>
              <a:gd name="connsiteX1" fmla="*/ 5220000 w 5220000"/>
              <a:gd name="connsiteY1" fmla="*/ 0 h 3528000"/>
              <a:gd name="connsiteX2" fmla="*/ 5220000 w 5220000"/>
              <a:gd name="connsiteY2" fmla="*/ 0 h 3528000"/>
              <a:gd name="connsiteX3" fmla="*/ 5220000 w 5220000"/>
              <a:gd name="connsiteY3" fmla="*/ 2561646 h 3528000"/>
              <a:gd name="connsiteX4" fmla="*/ 4253646 w 5220000"/>
              <a:gd name="connsiteY4" fmla="*/ 3528000 h 3528000"/>
              <a:gd name="connsiteX5" fmla="*/ 0 w 5220000"/>
              <a:gd name="connsiteY5" fmla="*/ 3528000 h 3528000"/>
              <a:gd name="connsiteX6" fmla="*/ 0 w 5220000"/>
              <a:gd name="connsiteY6" fmla="*/ 3528000 h 3528000"/>
              <a:gd name="connsiteX7" fmla="*/ 966354 w 5220000"/>
              <a:gd name="connsiteY7" fmla="*/ 0 h 3528000"/>
              <a:gd name="connsiteX0" fmla="*/ 0 w 5226412"/>
              <a:gd name="connsiteY0" fmla="*/ 9727 h 3528000"/>
              <a:gd name="connsiteX1" fmla="*/ 5226412 w 5226412"/>
              <a:gd name="connsiteY1" fmla="*/ 0 h 3528000"/>
              <a:gd name="connsiteX2" fmla="*/ 5226412 w 5226412"/>
              <a:gd name="connsiteY2" fmla="*/ 0 h 3528000"/>
              <a:gd name="connsiteX3" fmla="*/ 5226412 w 5226412"/>
              <a:gd name="connsiteY3" fmla="*/ 2561646 h 3528000"/>
              <a:gd name="connsiteX4" fmla="*/ 4260058 w 5226412"/>
              <a:gd name="connsiteY4" fmla="*/ 3528000 h 3528000"/>
              <a:gd name="connsiteX5" fmla="*/ 6412 w 5226412"/>
              <a:gd name="connsiteY5" fmla="*/ 3528000 h 3528000"/>
              <a:gd name="connsiteX6" fmla="*/ 6412 w 5226412"/>
              <a:gd name="connsiteY6" fmla="*/ 3528000 h 3528000"/>
              <a:gd name="connsiteX7" fmla="*/ 0 w 5226412"/>
              <a:gd name="connsiteY7" fmla="*/ 9727 h 3528000"/>
              <a:gd name="connsiteX0" fmla="*/ 0 w 5226412"/>
              <a:gd name="connsiteY0" fmla="*/ 9727 h 3528000"/>
              <a:gd name="connsiteX1" fmla="*/ 5226412 w 5226412"/>
              <a:gd name="connsiteY1" fmla="*/ 0 h 3528000"/>
              <a:gd name="connsiteX2" fmla="*/ 5226412 w 5226412"/>
              <a:gd name="connsiteY2" fmla="*/ 0 h 3528000"/>
              <a:gd name="connsiteX3" fmla="*/ 5226412 w 5226412"/>
              <a:gd name="connsiteY3" fmla="*/ 2561646 h 3528000"/>
              <a:gd name="connsiteX4" fmla="*/ 4260058 w 5226412"/>
              <a:gd name="connsiteY4" fmla="*/ 3528000 h 3528000"/>
              <a:gd name="connsiteX5" fmla="*/ 6412 w 5226412"/>
              <a:gd name="connsiteY5" fmla="*/ 3528000 h 3528000"/>
              <a:gd name="connsiteX6" fmla="*/ 6412 w 5226412"/>
              <a:gd name="connsiteY6" fmla="*/ 3528000 h 3528000"/>
              <a:gd name="connsiteX7" fmla="*/ 0 w 5226412"/>
              <a:gd name="connsiteY7" fmla="*/ 9727 h 3528000"/>
              <a:gd name="connsiteX0" fmla="*/ 0 w 5226412"/>
              <a:gd name="connsiteY0" fmla="*/ 158770 h 3528000"/>
              <a:gd name="connsiteX1" fmla="*/ 5226412 w 5226412"/>
              <a:gd name="connsiteY1" fmla="*/ 0 h 3528000"/>
              <a:gd name="connsiteX2" fmla="*/ 5226412 w 5226412"/>
              <a:gd name="connsiteY2" fmla="*/ 0 h 3528000"/>
              <a:gd name="connsiteX3" fmla="*/ 5226412 w 5226412"/>
              <a:gd name="connsiteY3" fmla="*/ 2561646 h 3528000"/>
              <a:gd name="connsiteX4" fmla="*/ 4260058 w 5226412"/>
              <a:gd name="connsiteY4" fmla="*/ 3528000 h 3528000"/>
              <a:gd name="connsiteX5" fmla="*/ 6412 w 5226412"/>
              <a:gd name="connsiteY5" fmla="*/ 3528000 h 3528000"/>
              <a:gd name="connsiteX6" fmla="*/ 6412 w 5226412"/>
              <a:gd name="connsiteY6" fmla="*/ 3528000 h 3528000"/>
              <a:gd name="connsiteX7" fmla="*/ 0 w 5226412"/>
              <a:gd name="connsiteY7" fmla="*/ 158770 h 3528000"/>
              <a:gd name="connsiteX0" fmla="*/ 0 w 5226412"/>
              <a:gd name="connsiteY0" fmla="*/ 21812 h 3528000"/>
              <a:gd name="connsiteX1" fmla="*/ 5226412 w 5226412"/>
              <a:gd name="connsiteY1" fmla="*/ 0 h 3528000"/>
              <a:gd name="connsiteX2" fmla="*/ 5226412 w 5226412"/>
              <a:gd name="connsiteY2" fmla="*/ 0 h 3528000"/>
              <a:gd name="connsiteX3" fmla="*/ 5226412 w 5226412"/>
              <a:gd name="connsiteY3" fmla="*/ 2561646 h 3528000"/>
              <a:gd name="connsiteX4" fmla="*/ 4260058 w 5226412"/>
              <a:gd name="connsiteY4" fmla="*/ 3528000 h 3528000"/>
              <a:gd name="connsiteX5" fmla="*/ 6412 w 5226412"/>
              <a:gd name="connsiteY5" fmla="*/ 3528000 h 3528000"/>
              <a:gd name="connsiteX6" fmla="*/ 6412 w 5226412"/>
              <a:gd name="connsiteY6" fmla="*/ 3528000 h 3528000"/>
              <a:gd name="connsiteX7" fmla="*/ 0 w 5226412"/>
              <a:gd name="connsiteY7" fmla="*/ 21812 h 3528000"/>
              <a:gd name="connsiteX0" fmla="*/ 0 w 5222384"/>
              <a:gd name="connsiteY0" fmla="*/ 17783 h 3528000"/>
              <a:gd name="connsiteX1" fmla="*/ 5222384 w 5222384"/>
              <a:gd name="connsiteY1" fmla="*/ 0 h 3528000"/>
              <a:gd name="connsiteX2" fmla="*/ 5222384 w 5222384"/>
              <a:gd name="connsiteY2" fmla="*/ 0 h 3528000"/>
              <a:gd name="connsiteX3" fmla="*/ 5222384 w 5222384"/>
              <a:gd name="connsiteY3" fmla="*/ 2561646 h 3528000"/>
              <a:gd name="connsiteX4" fmla="*/ 4256030 w 5222384"/>
              <a:gd name="connsiteY4" fmla="*/ 3528000 h 3528000"/>
              <a:gd name="connsiteX5" fmla="*/ 2384 w 5222384"/>
              <a:gd name="connsiteY5" fmla="*/ 3528000 h 3528000"/>
              <a:gd name="connsiteX6" fmla="*/ 2384 w 5222384"/>
              <a:gd name="connsiteY6" fmla="*/ 3528000 h 3528000"/>
              <a:gd name="connsiteX7" fmla="*/ 0 w 5222384"/>
              <a:gd name="connsiteY7" fmla="*/ 17783 h 3528000"/>
              <a:gd name="connsiteX0" fmla="*/ 0 w 5222384"/>
              <a:gd name="connsiteY0" fmla="*/ 9727 h 3528000"/>
              <a:gd name="connsiteX1" fmla="*/ 5222384 w 5222384"/>
              <a:gd name="connsiteY1" fmla="*/ 0 h 3528000"/>
              <a:gd name="connsiteX2" fmla="*/ 5222384 w 5222384"/>
              <a:gd name="connsiteY2" fmla="*/ 0 h 3528000"/>
              <a:gd name="connsiteX3" fmla="*/ 5222384 w 5222384"/>
              <a:gd name="connsiteY3" fmla="*/ 2561646 h 3528000"/>
              <a:gd name="connsiteX4" fmla="*/ 4256030 w 5222384"/>
              <a:gd name="connsiteY4" fmla="*/ 3528000 h 3528000"/>
              <a:gd name="connsiteX5" fmla="*/ 2384 w 5222384"/>
              <a:gd name="connsiteY5" fmla="*/ 3528000 h 3528000"/>
              <a:gd name="connsiteX6" fmla="*/ 2384 w 5222384"/>
              <a:gd name="connsiteY6" fmla="*/ 3528000 h 3528000"/>
              <a:gd name="connsiteX7" fmla="*/ 0 w 5222384"/>
              <a:gd name="connsiteY7" fmla="*/ 9727 h 3528000"/>
              <a:gd name="connsiteX0" fmla="*/ 1216 w 5220550"/>
              <a:gd name="connsiteY0" fmla="*/ 643 h 3528000"/>
              <a:gd name="connsiteX1" fmla="*/ 5220550 w 5220550"/>
              <a:gd name="connsiteY1" fmla="*/ 0 h 3528000"/>
              <a:gd name="connsiteX2" fmla="*/ 5220550 w 5220550"/>
              <a:gd name="connsiteY2" fmla="*/ 0 h 3528000"/>
              <a:gd name="connsiteX3" fmla="*/ 5220550 w 5220550"/>
              <a:gd name="connsiteY3" fmla="*/ 2561646 h 3528000"/>
              <a:gd name="connsiteX4" fmla="*/ 4254196 w 5220550"/>
              <a:gd name="connsiteY4" fmla="*/ 3528000 h 3528000"/>
              <a:gd name="connsiteX5" fmla="*/ 550 w 5220550"/>
              <a:gd name="connsiteY5" fmla="*/ 3528000 h 3528000"/>
              <a:gd name="connsiteX6" fmla="*/ 550 w 5220550"/>
              <a:gd name="connsiteY6" fmla="*/ 3528000 h 3528000"/>
              <a:gd name="connsiteX7" fmla="*/ 1216 w 5220550"/>
              <a:gd name="connsiteY7" fmla="*/ 643 h 352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20550" h="3528000">
                <a:moveTo>
                  <a:pt x="1216" y="643"/>
                </a:moveTo>
                <a:lnTo>
                  <a:pt x="5220550" y="0"/>
                </a:lnTo>
                <a:lnTo>
                  <a:pt x="5220550" y="0"/>
                </a:lnTo>
                <a:lnTo>
                  <a:pt x="5220550" y="2561646"/>
                </a:lnTo>
                <a:cubicBezTo>
                  <a:pt x="5220550" y="3095349"/>
                  <a:pt x="4787899" y="3528000"/>
                  <a:pt x="4254196" y="3528000"/>
                </a:cubicBezTo>
                <a:lnTo>
                  <a:pt x="550" y="3528000"/>
                </a:lnTo>
                <a:lnTo>
                  <a:pt x="550" y="3528000"/>
                </a:lnTo>
                <a:cubicBezTo>
                  <a:pt x="-1587" y="2355242"/>
                  <a:pt x="3353" y="1173401"/>
                  <a:pt x="1216" y="64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Photo</a:t>
            </a:r>
          </a:p>
        </p:txBody>
      </p:sp>
    </p:spTree>
    <p:extLst>
      <p:ext uri="{BB962C8B-B14F-4D97-AF65-F5344CB8AC3E}">
        <p14:creationId xmlns:p14="http://schemas.microsoft.com/office/powerpoint/2010/main" val="24345985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94" userDrawn="1">
          <p15:clr>
            <a:srgbClr val="FBAE40"/>
          </p15:clr>
        </p15:guide>
        <p15:guide id="2" pos="3727" userDrawn="1">
          <p15:clr>
            <a:srgbClr val="FBAE40"/>
          </p15:clr>
        </p15:guide>
        <p15:guide id="3" orient="horz" pos="1366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Footer bleu Photo+Text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 : avec coins arrondis en diagonale 13">
            <a:extLst>
              <a:ext uri="{FF2B5EF4-FFF2-40B4-BE49-F238E27FC236}">
                <a16:creationId xmlns:a16="http://schemas.microsoft.com/office/drawing/2014/main" id="{DBC2ED78-D0BA-80B4-20AA-2BE0BA48D3FE}"/>
              </a:ext>
            </a:extLst>
          </p:cNvPr>
          <p:cNvSpPr/>
          <p:nvPr userDrawn="1"/>
        </p:nvSpPr>
        <p:spPr>
          <a:xfrm>
            <a:off x="-888" y="0"/>
            <a:ext cx="12192887" cy="6356350"/>
          </a:xfrm>
          <a:custGeom>
            <a:avLst/>
            <a:gdLst>
              <a:gd name="connsiteX0" fmla="*/ 1759819 w 12192000"/>
              <a:gd name="connsiteY0" fmla="*/ 0 h 6356350"/>
              <a:gd name="connsiteX1" fmla="*/ 12192000 w 12192000"/>
              <a:gd name="connsiteY1" fmla="*/ 0 h 6356350"/>
              <a:gd name="connsiteX2" fmla="*/ 12192000 w 12192000"/>
              <a:gd name="connsiteY2" fmla="*/ 0 h 6356350"/>
              <a:gd name="connsiteX3" fmla="*/ 12192000 w 12192000"/>
              <a:gd name="connsiteY3" fmla="*/ 4596531 h 6356350"/>
              <a:gd name="connsiteX4" fmla="*/ 10432181 w 12192000"/>
              <a:gd name="connsiteY4" fmla="*/ 6356350 h 6356350"/>
              <a:gd name="connsiteX5" fmla="*/ 0 w 12192000"/>
              <a:gd name="connsiteY5" fmla="*/ 6356350 h 6356350"/>
              <a:gd name="connsiteX6" fmla="*/ 0 w 12192000"/>
              <a:gd name="connsiteY6" fmla="*/ 6356350 h 6356350"/>
              <a:gd name="connsiteX7" fmla="*/ 0 w 12192000"/>
              <a:gd name="connsiteY7" fmla="*/ 1759819 h 6356350"/>
              <a:gd name="connsiteX8" fmla="*/ 1759819 w 12192000"/>
              <a:gd name="connsiteY8" fmla="*/ 0 h 6356350"/>
              <a:gd name="connsiteX0" fmla="*/ 1759819 w 12192000"/>
              <a:gd name="connsiteY0" fmla="*/ 0 h 6356350"/>
              <a:gd name="connsiteX1" fmla="*/ 12192000 w 12192000"/>
              <a:gd name="connsiteY1" fmla="*/ 0 h 6356350"/>
              <a:gd name="connsiteX2" fmla="*/ 12192000 w 12192000"/>
              <a:gd name="connsiteY2" fmla="*/ 0 h 6356350"/>
              <a:gd name="connsiteX3" fmla="*/ 12192000 w 12192000"/>
              <a:gd name="connsiteY3" fmla="*/ 4596531 h 6356350"/>
              <a:gd name="connsiteX4" fmla="*/ 10432181 w 12192000"/>
              <a:gd name="connsiteY4" fmla="*/ 6356350 h 6356350"/>
              <a:gd name="connsiteX5" fmla="*/ 0 w 12192000"/>
              <a:gd name="connsiteY5" fmla="*/ 6356350 h 6356350"/>
              <a:gd name="connsiteX6" fmla="*/ 0 w 12192000"/>
              <a:gd name="connsiteY6" fmla="*/ 6356350 h 6356350"/>
              <a:gd name="connsiteX7" fmla="*/ 1759819 w 12192000"/>
              <a:gd name="connsiteY7" fmla="*/ 0 h 6356350"/>
              <a:gd name="connsiteX0" fmla="*/ 0 w 12192887"/>
              <a:gd name="connsiteY0" fmla="*/ 0 h 6356350"/>
              <a:gd name="connsiteX1" fmla="*/ 12192887 w 12192887"/>
              <a:gd name="connsiteY1" fmla="*/ 0 h 6356350"/>
              <a:gd name="connsiteX2" fmla="*/ 12192887 w 12192887"/>
              <a:gd name="connsiteY2" fmla="*/ 0 h 6356350"/>
              <a:gd name="connsiteX3" fmla="*/ 12192887 w 12192887"/>
              <a:gd name="connsiteY3" fmla="*/ 4596531 h 6356350"/>
              <a:gd name="connsiteX4" fmla="*/ 10433068 w 12192887"/>
              <a:gd name="connsiteY4" fmla="*/ 6356350 h 6356350"/>
              <a:gd name="connsiteX5" fmla="*/ 887 w 12192887"/>
              <a:gd name="connsiteY5" fmla="*/ 6356350 h 6356350"/>
              <a:gd name="connsiteX6" fmla="*/ 887 w 12192887"/>
              <a:gd name="connsiteY6" fmla="*/ 6356350 h 6356350"/>
              <a:gd name="connsiteX7" fmla="*/ 0 w 12192887"/>
              <a:gd name="connsiteY7" fmla="*/ 0 h 6356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887" h="6356350">
                <a:moveTo>
                  <a:pt x="0" y="0"/>
                </a:moveTo>
                <a:lnTo>
                  <a:pt x="12192887" y="0"/>
                </a:lnTo>
                <a:lnTo>
                  <a:pt x="12192887" y="0"/>
                </a:lnTo>
                <a:lnTo>
                  <a:pt x="12192887" y="4596531"/>
                </a:lnTo>
                <a:cubicBezTo>
                  <a:pt x="12192887" y="5568452"/>
                  <a:pt x="11404989" y="6356350"/>
                  <a:pt x="10433068" y="6356350"/>
                </a:cubicBezTo>
                <a:lnTo>
                  <a:pt x="887" y="6356350"/>
                </a:lnTo>
                <a:lnTo>
                  <a:pt x="887" y="6356350"/>
                </a:lnTo>
                <a:cubicBezTo>
                  <a:pt x="591" y="4237567"/>
                  <a:pt x="296" y="2118783"/>
                  <a:pt x="0" y="0"/>
                </a:cubicBezTo>
                <a:close/>
              </a:path>
            </a:pathLst>
          </a:cu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EA3893F-1D62-657F-2FA0-B52A5167EC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378B8E2-1B10-B16E-2281-67489FACD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de la présentation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A73108-8F1E-87C0-7513-16BF158A0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EEA0-CD12-41BE-A97D-AD8CAE309B41}" type="slidenum">
              <a:rPr lang="fr-FR" smtClean="0"/>
              <a:t>‹N°›</a:t>
            </a:fld>
            <a:endParaRPr lang="fr-FR"/>
          </a:p>
        </p:txBody>
      </p:sp>
      <p:pic>
        <p:nvPicPr>
          <p:cNvPr id="8" name="Graphique 7">
            <a:extLst>
              <a:ext uri="{FF2B5EF4-FFF2-40B4-BE49-F238E27FC236}">
                <a16:creationId xmlns:a16="http://schemas.microsoft.com/office/drawing/2014/main" id="{D7070589-C160-6278-84E4-23EA231B6D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7351" y="189433"/>
            <a:ext cx="630000" cy="554400"/>
          </a:xfrm>
          <a:prstGeom prst="rect">
            <a:avLst/>
          </a:prstGeom>
        </p:spPr>
      </p:pic>
      <p:pic>
        <p:nvPicPr>
          <p:cNvPr id="9" name="Graphique 8">
            <a:extLst>
              <a:ext uri="{FF2B5EF4-FFF2-40B4-BE49-F238E27FC236}">
                <a16:creationId xmlns:a16="http://schemas.microsoft.com/office/drawing/2014/main" id="{28C293C7-9A79-A346-4689-F9685698CC9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67386" y="192090"/>
            <a:ext cx="756000" cy="425646"/>
          </a:xfrm>
          <a:prstGeom prst="rect">
            <a:avLst/>
          </a:prstGeom>
        </p:spPr>
      </p:pic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DFCB5932-E5C8-7430-2875-B88C5A4D7F7F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916613" y="2168524"/>
            <a:ext cx="5111750" cy="4032000"/>
          </a:xfrm>
        </p:spPr>
        <p:txBody>
          <a:bodyPr/>
          <a:lstStyle>
            <a:lvl1pPr>
              <a:defRPr lang="fr-FR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Deuxième niveau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Troisième niveau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Quatrième niveau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Cinquième niveau</a:t>
            </a:r>
          </a:p>
        </p:txBody>
      </p:sp>
      <p:sp>
        <p:nvSpPr>
          <p:cNvPr id="14" name="Espace réservé pour une image  13">
            <a:extLst>
              <a:ext uri="{FF2B5EF4-FFF2-40B4-BE49-F238E27FC236}">
                <a16:creationId xmlns:a16="http://schemas.microsoft.com/office/drawing/2014/main" id="{689FF6C0-0316-C1AC-65C3-71AA8BAC9FB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2168524"/>
            <a:ext cx="5202000" cy="3528000"/>
          </a:xfrm>
          <a:custGeom>
            <a:avLst/>
            <a:gdLst>
              <a:gd name="connsiteX0" fmla="*/ 966354 w 5220000"/>
              <a:gd name="connsiteY0" fmla="*/ 0 h 3528000"/>
              <a:gd name="connsiteX1" fmla="*/ 5220000 w 5220000"/>
              <a:gd name="connsiteY1" fmla="*/ 0 h 3528000"/>
              <a:gd name="connsiteX2" fmla="*/ 5220000 w 5220000"/>
              <a:gd name="connsiteY2" fmla="*/ 0 h 3528000"/>
              <a:gd name="connsiteX3" fmla="*/ 5220000 w 5220000"/>
              <a:gd name="connsiteY3" fmla="*/ 2561646 h 3528000"/>
              <a:gd name="connsiteX4" fmla="*/ 4253646 w 5220000"/>
              <a:gd name="connsiteY4" fmla="*/ 3528000 h 3528000"/>
              <a:gd name="connsiteX5" fmla="*/ 0 w 5220000"/>
              <a:gd name="connsiteY5" fmla="*/ 3528000 h 3528000"/>
              <a:gd name="connsiteX6" fmla="*/ 0 w 5220000"/>
              <a:gd name="connsiteY6" fmla="*/ 3528000 h 3528000"/>
              <a:gd name="connsiteX7" fmla="*/ 0 w 5220000"/>
              <a:gd name="connsiteY7" fmla="*/ 966354 h 3528000"/>
              <a:gd name="connsiteX8" fmla="*/ 966354 w 5220000"/>
              <a:gd name="connsiteY8" fmla="*/ 0 h 3528000"/>
              <a:gd name="connsiteX0" fmla="*/ 966354 w 5220000"/>
              <a:gd name="connsiteY0" fmla="*/ 0 h 3528000"/>
              <a:gd name="connsiteX1" fmla="*/ 5220000 w 5220000"/>
              <a:gd name="connsiteY1" fmla="*/ 0 h 3528000"/>
              <a:gd name="connsiteX2" fmla="*/ 5220000 w 5220000"/>
              <a:gd name="connsiteY2" fmla="*/ 0 h 3528000"/>
              <a:gd name="connsiteX3" fmla="*/ 5220000 w 5220000"/>
              <a:gd name="connsiteY3" fmla="*/ 2561646 h 3528000"/>
              <a:gd name="connsiteX4" fmla="*/ 4253646 w 5220000"/>
              <a:gd name="connsiteY4" fmla="*/ 3528000 h 3528000"/>
              <a:gd name="connsiteX5" fmla="*/ 0 w 5220000"/>
              <a:gd name="connsiteY5" fmla="*/ 3528000 h 3528000"/>
              <a:gd name="connsiteX6" fmla="*/ 0 w 5220000"/>
              <a:gd name="connsiteY6" fmla="*/ 3528000 h 3528000"/>
              <a:gd name="connsiteX7" fmla="*/ 966354 w 5220000"/>
              <a:gd name="connsiteY7" fmla="*/ 0 h 3528000"/>
              <a:gd name="connsiteX0" fmla="*/ 0 w 5226412"/>
              <a:gd name="connsiteY0" fmla="*/ 9727 h 3528000"/>
              <a:gd name="connsiteX1" fmla="*/ 5226412 w 5226412"/>
              <a:gd name="connsiteY1" fmla="*/ 0 h 3528000"/>
              <a:gd name="connsiteX2" fmla="*/ 5226412 w 5226412"/>
              <a:gd name="connsiteY2" fmla="*/ 0 h 3528000"/>
              <a:gd name="connsiteX3" fmla="*/ 5226412 w 5226412"/>
              <a:gd name="connsiteY3" fmla="*/ 2561646 h 3528000"/>
              <a:gd name="connsiteX4" fmla="*/ 4260058 w 5226412"/>
              <a:gd name="connsiteY4" fmla="*/ 3528000 h 3528000"/>
              <a:gd name="connsiteX5" fmla="*/ 6412 w 5226412"/>
              <a:gd name="connsiteY5" fmla="*/ 3528000 h 3528000"/>
              <a:gd name="connsiteX6" fmla="*/ 6412 w 5226412"/>
              <a:gd name="connsiteY6" fmla="*/ 3528000 h 3528000"/>
              <a:gd name="connsiteX7" fmla="*/ 0 w 5226412"/>
              <a:gd name="connsiteY7" fmla="*/ 9727 h 3528000"/>
              <a:gd name="connsiteX0" fmla="*/ 0 w 5226412"/>
              <a:gd name="connsiteY0" fmla="*/ 9727 h 3528000"/>
              <a:gd name="connsiteX1" fmla="*/ 5226412 w 5226412"/>
              <a:gd name="connsiteY1" fmla="*/ 0 h 3528000"/>
              <a:gd name="connsiteX2" fmla="*/ 5226412 w 5226412"/>
              <a:gd name="connsiteY2" fmla="*/ 0 h 3528000"/>
              <a:gd name="connsiteX3" fmla="*/ 5226412 w 5226412"/>
              <a:gd name="connsiteY3" fmla="*/ 2561646 h 3528000"/>
              <a:gd name="connsiteX4" fmla="*/ 4260058 w 5226412"/>
              <a:gd name="connsiteY4" fmla="*/ 3528000 h 3528000"/>
              <a:gd name="connsiteX5" fmla="*/ 6412 w 5226412"/>
              <a:gd name="connsiteY5" fmla="*/ 3528000 h 3528000"/>
              <a:gd name="connsiteX6" fmla="*/ 6412 w 5226412"/>
              <a:gd name="connsiteY6" fmla="*/ 3528000 h 3528000"/>
              <a:gd name="connsiteX7" fmla="*/ 0 w 5226412"/>
              <a:gd name="connsiteY7" fmla="*/ 9727 h 3528000"/>
              <a:gd name="connsiteX0" fmla="*/ 0 w 5226412"/>
              <a:gd name="connsiteY0" fmla="*/ 158770 h 3528000"/>
              <a:gd name="connsiteX1" fmla="*/ 5226412 w 5226412"/>
              <a:gd name="connsiteY1" fmla="*/ 0 h 3528000"/>
              <a:gd name="connsiteX2" fmla="*/ 5226412 w 5226412"/>
              <a:gd name="connsiteY2" fmla="*/ 0 h 3528000"/>
              <a:gd name="connsiteX3" fmla="*/ 5226412 w 5226412"/>
              <a:gd name="connsiteY3" fmla="*/ 2561646 h 3528000"/>
              <a:gd name="connsiteX4" fmla="*/ 4260058 w 5226412"/>
              <a:gd name="connsiteY4" fmla="*/ 3528000 h 3528000"/>
              <a:gd name="connsiteX5" fmla="*/ 6412 w 5226412"/>
              <a:gd name="connsiteY5" fmla="*/ 3528000 h 3528000"/>
              <a:gd name="connsiteX6" fmla="*/ 6412 w 5226412"/>
              <a:gd name="connsiteY6" fmla="*/ 3528000 h 3528000"/>
              <a:gd name="connsiteX7" fmla="*/ 0 w 5226412"/>
              <a:gd name="connsiteY7" fmla="*/ 158770 h 3528000"/>
              <a:gd name="connsiteX0" fmla="*/ 0 w 5226412"/>
              <a:gd name="connsiteY0" fmla="*/ 21812 h 3528000"/>
              <a:gd name="connsiteX1" fmla="*/ 5226412 w 5226412"/>
              <a:gd name="connsiteY1" fmla="*/ 0 h 3528000"/>
              <a:gd name="connsiteX2" fmla="*/ 5226412 w 5226412"/>
              <a:gd name="connsiteY2" fmla="*/ 0 h 3528000"/>
              <a:gd name="connsiteX3" fmla="*/ 5226412 w 5226412"/>
              <a:gd name="connsiteY3" fmla="*/ 2561646 h 3528000"/>
              <a:gd name="connsiteX4" fmla="*/ 4260058 w 5226412"/>
              <a:gd name="connsiteY4" fmla="*/ 3528000 h 3528000"/>
              <a:gd name="connsiteX5" fmla="*/ 6412 w 5226412"/>
              <a:gd name="connsiteY5" fmla="*/ 3528000 h 3528000"/>
              <a:gd name="connsiteX6" fmla="*/ 6412 w 5226412"/>
              <a:gd name="connsiteY6" fmla="*/ 3528000 h 3528000"/>
              <a:gd name="connsiteX7" fmla="*/ 0 w 5226412"/>
              <a:gd name="connsiteY7" fmla="*/ 21812 h 3528000"/>
              <a:gd name="connsiteX0" fmla="*/ 0 w 5222384"/>
              <a:gd name="connsiteY0" fmla="*/ 17783 h 3528000"/>
              <a:gd name="connsiteX1" fmla="*/ 5222384 w 5222384"/>
              <a:gd name="connsiteY1" fmla="*/ 0 h 3528000"/>
              <a:gd name="connsiteX2" fmla="*/ 5222384 w 5222384"/>
              <a:gd name="connsiteY2" fmla="*/ 0 h 3528000"/>
              <a:gd name="connsiteX3" fmla="*/ 5222384 w 5222384"/>
              <a:gd name="connsiteY3" fmla="*/ 2561646 h 3528000"/>
              <a:gd name="connsiteX4" fmla="*/ 4256030 w 5222384"/>
              <a:gd name="connsiteY4" fmla="*/ 3528000 h 3528000"/>
              <a:gd name="connsiteX5" fmla="*/ 2384 w 5222384"/>
              <a:gd name="connsiteY5" fmla="*/ 3528000 h 3528000"/>
              <a:gd name="connsiteX6" fmla="*/ 2384 w 5222384"/>
              <a:gd name="connsiteY6" fmla="*/ 3528000 h 3528000"/>
              <a:gd name="connsiteX7" fmla="*/ 0 w 5222384"/>
              <a:gd name="connsiteY7" fmla="*/ 17783 h 3528000"/>
              <a:gd name="connsiteX0" fmla="*/ 0 w 5222384"/>
              <a:gd name="connsiteY0" fmla="*/ 9727 h 3528000"/>
              <a:gd name="connsiteX1" fmla="*/ 5222384 w 5222384"/>
              <a:gd name="connsiteY1" fmla="*/ 0 h 3528000"/>
              <a:gd name="connsiteX2" fmla="*/ 5222384 w 5222384"/>
              <a:gd name="connsiteY2" fmla="*/ 0 h 3528000"/>
              <a:gd name="connsiteX3" fmla="*/ 5222384 w 5222384"/>
              <a:gd name="connsiteY3" fmla="*/ 2561646 h 3528000"/>
              <a:gd name="connsiteX4" fmla="*/ 4256030 w 5222384"/>
              <a:gd name="connsiteY4" fmla="*/ 3528000 h 3528000"/>
              <a:gd name="connsiteX5" fmla="*/ 2384 w 5222384"/>
              <a:gd name="connsiteY5" fmla="*/ 3528000 h 3528000"/>
              <a:gd name="connsiteX6" fmla="*/ 2384 w 5222384"/>
              <a:gd name="connsiteY6" fmla="*/ 3528000 h 3528000"/>
              <a:gd name="connsiteX7" fmla="*/ 0 w 5222384"/>
              <a:gd name="connsiteY7" fmla="*/ 9727 h 3528000"/>
              <a:gd name="connsiteX0" fmla="*/ 1216 w 5220550"/>
              <a:gd name="connsiteY0" fmla="*/ 643 h 3528000"/>
              <a:gd name="connsiteX1" fmla="*/ 5220550 w 5220550"/>
              <a:gd name="connsiteY1" fmla="*/ 0 h 3528000"/>
              <a:gd name="connsiteX2" fmla="*/ 5220550 w 5220550"/>
              <a:gd name="connsiteY2" fmla="*/ 0 h 3528000"/>
              <a:gd name="connsiteX3" fmla="*/ 5220550 w 5220550"/>
              <a:gd name="connsiteY3" fmla="*/ 2561646 h 3528000"/>
              <a:gd name="connsiteX4" fmla="*/ 4254196 w 5220550"/>
              <a:gd name="connsiteY4" fmla="*/ 3528000 h 3528000"/>
              <a:gd name="connsiteX5" fmla="*/ 550 w 5220550"/>
              <a:gd name="connsiteY5" fmla="*/ 3528000 h 3528000"/>
              <a:gd name="connsiteX6" fmla="*/ 550 w 5220550"/>
              <a:gd name="connsiteY6" fmla="*/ 3528000 h 3528000"/>
              <a:gd name="connsiteX7" fmla="*/ 1216 w 5220550"/>
              <a:gd name="connsiteY7" fmla="*/ 643 h 352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20550" h="3528000">
                <a:moveTo>
                  <a:pt x="1216" y="643"/>
                </a:moveTo>
                <a:lnTo>
                  <a:pt x="5220550" y="0"/>
                </a:lnTo>
                <a:lnTo>
                  <a:pt x="5220550" y="0"/>
                </a:lnTo>
                <a:lnTo>
                  <a:pt x="5220550" y="2561646"/>
                </a:lnTo>
                <a:cubicBezTo>
                  <a:pt x="5220550" y="3095349"/>
                  <a:pt x="4787899" y="3528000"/>
                  <a:pt x="4254196" y="3528000"/>
                </a:cubicBezTo>
                <a:lnTo>
                  <a:pt x="550" y="3528000"/>
                </a:lnTo>
                <a:lnTo>
                  <a:pt x="550" y="3528000"/>
                </a:lnTo>
                <a:cubicBezTo>
                  <a:pt x="-1587" y="2355242"/>
                  <a:pt x="3353" y="1173401"/>
                  <a:pt x="1216" y="64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Photo</a:t>
            </a:r>
          </a:p>
        </p:txBody>
      </p:sp>
    </p:spTree>
    <p:extLst>
      <p:ext uri="{BB962C8B-B14F-4D97-AF65-F5344CB8AC3E}">
        <p14:creationId xmlns:p14="http://schemas.microsoft.com/office/powerpoint/2010/main" val="7583845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94" userDrawn="1">
          <p15:clr>
            <a:srgbClr val="FBAE40"/>
          </p15:clr>
        </p15:guide>
        <p15:guide id="2" pos="3727" userDrawn="1">
          <p15:clr>
            <a:srgbClr val="FBAE40"/>
          </p15:clr>
        </p15:guide>
        <p15:guide id="3" orient="horz" pos="1366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528035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verture ble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que 10">
            <a:extLst>
              <a:ext uri="{FF2B5EF4-FFF2-40B4-BE49-F238E27FC236}">
                <a16:creationId xmlns:a16="http://schemas.microsoft.com/office/drawing/2014/main" id="{F9256D7B-BA68-C07B-D282-0FB21203F53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4757" y="242694"/>
            <a:ext cx="1026000" cy="902880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590E7B77-BDFA-F911-B228-420D10CEFFE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038667" y="5313"/>
            <a:ext cx="1836000" cy="1033716"/>
          </a:xfrm>
          <a:prstGeom prst="rect">
            <a:avLst/>
          </a:prstGeom>
        </p:spPr>
      </p:pic>
      <p:pic>
        <p:nvPicPr>
          <p:cNvPr id="14" name="Graphique 13">
            <a:extLst>
              <a:ext uri="{FF2B5EF4-FFF2-40B4-BE49-F238E27FC236}">
                <a16:creationId xmlns:a16="http://schemas.microsoft.com/office/drawing/2014/main" id="{613F5234-DE72-9333-38A3-AC9234CE9FF0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34757" y="6266938"/>
            <a:ext cx="1188000" cy="340346"/>
          </a:xfrm>
          <a:prstGeom prst="rect">
            <a:avLst/>
          </a:prstGeom>
        </p:spPr>
      </p:pic>
      <p:sp>
        <p:nvSpPr>
          <p:cNvPr id="15" name="Rectangle : avec coins arrondis en diagonale 13">
            <a:extLst>
              <a:ext uri="{FF2B5EF4-FFF2-40B4-BE49-F238E27FC236}">
                <a16:creationId xmlns:a16="http://schemas.microsoft.com/office/drawing/2014/main" id="{CA751C46-2559-D322-CCDE-177EBE4ACF79}"/>
              </a:ext>
            </a:extLst>
          </p:cNvPr>
          <p:cNvSpPr/>
          <p:nvPr userDrawn="1"/>
        </p:nvSpPr>
        <p:spPr>
          <a:xfrm>
            <a:off x="436858" y="1303506"/>
            <a:ext cx="11756079" cy="4770741"/>
          </a:xfrm>
          <a:custGeom>
            <a:avLst/>
            <a:gdLst>
              <a:gd name="connsiteX0" fmla="*/ 1759819 w 12192000"/>
              <a:gd name="connsiteY0" fmla="*/ 0 h 6356350"/>
              <a:gd name="connsiteX1" fmla="*/ 12192000 w 12192000"/>
              <a:gd name="connsiteY1" fmla="*/ 0 h 6356350"/>
              <a:gd name="connsiteX2" fmla="*/ 12192000 w 12192000"/>
              <a:gd name="connsiteY2" fmla="*/ 0 h 6356350"/>
              <a:gd name="connsiteX3" fmla="*/ 12192000 w 12192000"/>
              <a:gd name="connsiteY3" fmla="*/ 4596531 h 6356350"/>
              <a:gd name="connsiteX4" fmla="*/ 10432181 w 12192000"/>
              <a:gd name="connsiteY4" fmla="*/ 6356350 h 6356350"/>
              <a:gd name="connsiteX5" fmla="*/ 0 w 12192000"/>
              <a:gd name="connsiteY5" fmla="*/ 6356350 h 6356350"/>
              <a:gd name="connsiteX6" fmla="*/ 0 w 12192000"/>
              <a:gd name="connsiteY6" fmla="*/ 6356350 h 6356350"/>
              <a:gd name="connsiteX7" fmla="*/ 0 w 12192000"/>
              <a:gd name="connsiteY7" fmla="*/ 1759819 h 6356350"/>
              <a:gd name="connsiteX8" fmla="*/ 1759819 w 12192000"/>
              <a:gd name="connsiteY8" fmla="*/ 0 h 6356350"/>
              <a:gd name="connsiteX0" fmla="*/ 1759819 w 12192000"/>
              <a:gd name="connsiteY0" fmla="*/ 0 h 6356350"/>
              <a:gd name="connsiteX1" fmla="*/ 12192000 w 12192000"/>
              <a:gd name="connsiteY1" fmla="*/ 0 h 6356350"/>
              <a:gd name="connsiteX2" fmla="*/ 12192000 w 12192000"/>
              <a:gd name="connsiteY2" fmla="*/ 0 h 6356350"/>
              <a:gd name="connsiteX3" fmla="*/ 12192000 w 12192000"/>
              <a:gd name="connsiteY3" fmla="*/ 4596531 h 6356350"/>
              <a:gd name="connsiteX4" fmla="*/ 10432181 w 12192000"/>
              <a:gd name="connsiteY4" fmla="*/ 6356350 h 6356350"/>
              <a:gd name="connsiteX5" fmla="*/ 0 w 12192000"/>
              <a:gd name="connsiteY5" fmla="*/ 6356350 h 6356350"/>
              <a:gd name="connsiteX6" fmla="*/ 0 w 12192000"/>
              <a:gd name="connsiteY6" fmla="*/ 6356350 h 6356350"/>
              <a:gd name="connsiteX7" fmla="*/ 1759819 w 12192000"/>
              <a:gd name="connsiteY7" fmla="*/ 0 h 6356350"/>
              <a:gd name="connsiteX0" fmla="*/ 0 w 12192887"/>
              <a:gd name="connsiteY0" fmla="*/ 0 h 6356350"/>
              <a:gd name="connsiteX1" fmla="*/ 12192887 w 12192887"/>
              <a:gd name="connsiteY1" fmla="*/ 0 h 6356350"/>
              <a:gd name="connsiteX2" fmla="*/ 12192887 w 12192887"/>
              <a:gd name="connsiteY2" fmla="*/ 0 h 6356350"/>
              <a:gd name="connsiteX3" fmla="*/ 12192887 w 12192887"/>
              <a:gd name="connsiteY3" fmla="*/ 4596531 h 6356350"/>
              <a:gd name="connsiteX4" fmla="*/ 10433068 w 12192887"/>
              <a:gd name="connsiteY4" fmla="*/ 6356350 h 6356350"/>
              <a:gd name="connsiteX5" fmla="*/ 887 w 12192887"/>
              <a:gd name="connsiteY5" fmla="*/ 6356350 h 6356350"/>
              <a:gd name="connsiteX6" fmla="*/ 887 w 12192887"/>
              <a:gd name="connsiteY6" fmla="*/ 6356350 h 6356350"/>
              <a:gd name="connsiteX7" fmla="*/ 0 w 12192887"/>
              <a:gd name="connsiteY7" fmla="*/ 0 h 6356350"/>
              <a:gd name="connsiteX0" fmla="*/ 0 w 12202615"/>
              <a:gd name="connsiteY0" fmla="*/ 0 h 6356350"/>
              <a:gd name="connsiteX1" fmla="*/ 12192887 w 12202615"/>
              <a:gd name="connsiteY1" fmla="*/ 0 h 6356350"/>
              <a:gd name="connsiteX2" fmla="*/ 12202615 w 12202615"/>
              <a:gd name="connsiteY2" fmla="*/ 1585609 h 6356350"/>
              <a:gd name="connsiteX3" fmla="*/ 12192887 w 12202615"/>
              <a:gd name="connsiteY3" fmla="*/ 4596531 h 6356350"/>
              <a:gd name="connsiteX4" fmla="*/ 10433068 w 12202615"/>
              <a:gd name="connsiteY4" fmla="*/ 6356350 h 6356350"/>
              <a:gd name="connsiteX5" fmla="*/ 887 w 12202615"/>
              <a:gd name="connsiteY5" fmla="*/ 6356350 h 6356350"/>
              <a:gd name="connsiteX6" fmla="*/ 887 w 12202615"/>
              <a:gd name="connsiteY6" fmla="*/ 6356350 h 6356350"/>
              <a:gd name="connsiteX7" fmla="*/ 0 w 12202615"/>
              <a:gd name="connsiteY7" fmla="*/ 0 h 6356350"/>
              <a:gd name="connsiteX0" fmla="*/ 0 w 12202615"/>
              <a:gd name="connsiteY0" fmla="*/ 1624519 h 6356350"/>
              <a:gd name="connsiteX1" fmla="*/ 12192887 w 12202615"/>
              <a:gd name="connsiteY1" fmla="*/ 0 h 6356350"/>
              <a:gd name="connsiteX2" fmla="*/ 12202615 w 12202615"/>
              <a:gd name="connsiteY2" fmla="*/ 1585609 h 6356350"/>
              <a:gd name="connsiteX3" fmla="*/ 12192887 w 12202615"/>
              <a:gd name="connsiteY3" fmla="*/ 4596531 h 6356350"/>
              <a:gd name="connsiteX4" fmla="*/ 10433068 w 12202615"/>
              <a:gd name="connsiteY4" fmla="*/ 6356350 h 6356350"/>
              <a:gd name="connsiteX5" fmla="*/ 887 w 12202615"/>
              <a:gd name="connsiteY5" fmla="*/ 6356350 h 6356350"/>
              <a:gd name="connsiteX6" fmla="*/ 887 w 12202615"/>
              <a:gd name="connsiteY6" fmla="*/ 6356350 h 6356350"/>
              <a:gd name="connsiteX7" fmla="*/ 0 w 12202615"/>
              <a:gd name="connsiteY7" fmla="*/ 1624519 h 6356350"/>
              <a:gd name="connsiteX0" fmla="*/ 0 w 12202615"/>
              <a:gd name="connsiteY0" fmla="*/ 38910 h 4770741"/>
              <a:gd name="connsiteX1" fmla="*/ 12202615 w 12202615"/>
              <a:gd name="connsiteY1" fmla="*/ 0 h 4770741"/>
              <a:gd name="connsiteX2" fmla="*/ 12192887 w 12202615"/>
              <a:gd name="connsiteY2" fmla="*/ 3010922 h 4770741"/>
              <a:gd name="connsiteX3" fmla="*/ 10433068 w 12202615"/>
              <a:gd name="connsiteY3" fmla="*/ 4770741 h 4770741"/>
              <a:gd name="connsiteX4" fmla="*/ 887 w 12202615"/>
              <a:gd name="connsiteY4" fmla="*/ 4770741 h 4770741"/>
              <a:gd name="connsiteX5" fmla="*/ 887 w 12202615"/>
              <a:gd name="connsiteY5" fmla="*/ 4770741 h 4770741"/>
              <a:gd name="connsiteX6" fmla="*/ 0 w 12202615"/>
              <a:gd name="connsiteY6" fmla="*/ 38910 h 4770741"/>
              <a:gd name="connsiteX0" fmla="*/ 436858 w 12201729"/>
              <a:gd name="connsiteY0" fmla="*/ 0 h 4780469"/>
              <a:gd name="connsiteX1" fmla="*/ 12201729 w 12201729"/>
              <a:gd name="connsiteY1" fmla="*/ 9728 h 4780469"/>
              <a:gd name="connsiteX2" fmla="*/ 12192001 w 12201729"/>
              <a:gd name="connsiteY2" fmla="*/ 3020650 h 4780469"/>
              <a:gd name="connsiteX3" fmla="*/ 10432182 w 12201729"/>
              <a:gd name="connsiteY3" fmla="*/ 4780469 h 4780469"/>
              <a:gd name="connsiteX4" fmla="*/ 1 w 12201729"/>
              <a:gd name="connsiteY4" fmla="*/ 4780469 h 4780469"/>
              <a:gd name="connsiteX5" fmla="*/ 1 w 12201729"/>
              <a:gd name="connsiteY5" fmla="*/ 4780469 h 4780469"/>
              <a:gd name="connsiteX6" fmla="*/ 436858 w 12201729"/>
              <a:gd name="connsiteY6" fmla="*/ 0 h 4780469"/>
              <a:gd name="connsiteX0" fmla="*/ 436857 w 12201728"/>
              <a:gd name="connsiteY0" fmla="*/ 0 h 4780469"/>
              <a:gd name="connsiteX1" fmla="*/ 12201728 w 12201728"/>
              <a:gd name="connsiteY1" fmla="*/ 9728 h 4780469"/>
              <a:gd name="connsiteX2" fmla="*/ 12192000 w 12201728"/>
              <a:gd name="connsiteY2" fmla="*/ 3020650 h 4780469"/>
              <a:gd name="connsiteX3" fmla="*/ 10432181 w 12201728"/>
              <a:gd name="connsiteY3" fmla="*/ 4780469 h 4780469"/>
              <a:gd name="connsiteX4" fmla="*/ 0 w 12201728"/>
              <a:gd name="connsiteY4" fmla="*/ 4780469 h 4780469"/>
              <a:gd name="connsiteX5" fmla="*/ 437744 w 12201728"/>
              <a:gd name="connsiteY5" fmla="*/ 4770741 h 4780469"/>
              <a:gd name="connsiteX6" fmla="*/ 436857 w 12201728"/>
              <a:gd name="connsiteY6" fmla="*/ 0 h 4780469"/>
              <a:gd name="connsiteX0" fmla="*/ 0 w 11764871"/>
              <a:gd name="connsiteY0" fmla="*/ 0 h 4780469"/>
              <a:gd name="connsiteX1" fmla="*/ 11764871 w 11764871"/>
              <a:gd name="connsiteY1" fmla="*/ 9728 h 4780469"/>
              <a:gd name="connsiteX2" fmla="*/ 11755143 w 11764871"/>
              <a:gd name="connsiteY2" fmla="*/ 3020650 h 4780469"/>
              <a:gd name="connsiteX3" fmla="*/ 9995324 w 11764871"/>
              <a:gd name="connsiteY3" fmla="*/ 4780469 h 4780469"/>
              <a:gd name="connsiteX4" fmla="*/ 887 w 11764871"/>
              <a:gd name="connsiteY4" fmla="*/ 4770741 h 4780469"/>
              <a:gd name="connsiteX5" fmla="*/ 0 w 11764871"/>
              <a:gd name="connsiteY5" fmla="*/ 0 h 4780469"/>
              <a:gd name="connsiteX0" fmla="*/ 0 w 11755180"/>
              <a:gd name="connsiteY0" fmla="*/ 0 h 4780469"/>
              <a:gd name="connsiteX1" fmla="*/ 11550863 w 11755180"/>
              <a:gd name="connsiteY1" fmla="*/ 175098 h 4780469"/>
              <a:gd name="connsiteX2" fmla="*/ 11755143 w 11755180"/>
              <a:gd name="connsiteY2" fmla="*/ 3020650 h 4780469"/>
              <a:gd name="connsiteX3" fmla="*/ 9995324 w 11755180"/>
              <a:gd name="connsiteY3" fmla="*/ 4780469 h 4780469"/>
              <a:gd name="connsiteX4" fmla="*/ 887 w 11755180"/>
              <a:gd name="connsiteY4" fmla="*/ 4770741 h 4780469"/>
              <a:gd name="connsiteX5" fmla="*/ 0 w 11755180"/>
              <a:gd name="connsiteY5" fmla="*/ 0 h 4780469"/>
              <a:gd name="connsiteX0" fmla="*/ 0 w 11756079"/>
              <a:gd name="connsiteY0" fmla="*/ 0 h 4780469"/>
              <a:gd name="connsiteX1" fmla="*/ 11755144 w 11756079"/>
              <a:gd name="connsiteY1" fmla="*/ 9728 h 4780469"/>
              <a:gd name="connsiteX2" fmla="*/ 11755143 w 11756079"/>
              <a:gd name="connsiteY2" fmla="*/ 3020650 h 4780469"/>
              <a:gd name="connsiteX3" fmla="*/ 9995324 w 11756079"/>
              <a:gd name="connsiteY3" fmla="*/ 4780469 h 4780469"/>
              <a:gd name="connsiteX4" fmla="*/ 887 w 11756079"/>
              <a:gd name="connsiteY4" fmla="*/ 4770741 h 4780469"/>
              <a:gd name="connsiteX5" fmla="*/ 0 w 11756079"/>
              <a:gd name="connsiteY5" fmla="*/ 0 h 4780469"/>
              <a:gd name="connsiteX0" fmla="*/ 0 w 11756079"/>
              <a:gd name="connsiteY0" fmla="*/ 0 h 4770741"/>
              <a:gd name="connsiteX1" fmla="*/ 11755144 w 11756079"/>
              <a:gd name="connsiteY1" fmla="*/ 0 h 4770741"/>
              <a:gd name="connsiteX2" fmla="*/ 11755143 w 11756079"/>
              <a:gd name="connsiteY2" fmla="*/ 3010922 h 4770741"/>
              <a:gd name="connsiteX3" fmla="*/ 9995324 w 11756079"/>
              <a:gd name="connsiteY3" fmla="*/ 4770741 h 4770741"/>
              <a:gd name="connsiteX4" fmla="*/ 887 w 11756079"/>
              <a:gd name="connsiteY4" fmla="*/ 4761013 h 4770741"/>
              <a:gd name="connsiteX5" fmla="*/ 0 w 11756079"/>
              <a:gd name="connsiteY5" fmla="*/ 0 h 4770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756079" h="4770741">
                <a:moveTo>
                  <a:pt x="0" y="0"/>
                </a:moveTo>
                <a:lnTo>
                  <a:pt x="11755144" y="0"/>
                </a:lnTo>
                <a:cubicBezTo>
                  <a:pt x="11751901" y="1003641"/>
                  <a:pt x="11758386" y="2007281"/>
                  <a:pt x="11755143" y="3010922"/>
                </a:cubicBezTo>
                <a:cubicBezTo>
                  <a:pt x="11755143" y="3982843"/>
                  <a:pt x="10967245" y="4770741"/>
                  <a:pt x="9995324" y="4770741"/>
                </a:cubicBezTo>
                <a:lnTo>
                  <a:pt x="887" y="4761013"/>
                </a:lnTo>
                <a:cubicBezTo>
                  <a:pt x="591" y="2642230"/>
                  <a:pt x="296" y="2118783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6693A77-8E0A-C9C2-DEC4-BA9EF133645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91830" y="1303506"/>
            <a:ext cx="11582837" cy="4752571"/>
          </a:xfrm>
        </p:spPr>
        <p:txBody>
          <a:bodyPr bIns="396000" anchor="ctr" anchorCtr="0">
            <a:normAutofit/>
          </a:bodyPr>
          <a:lstStyle>
            <a:lvl1pPr algn="l">
              <a:lnSpc>
                <a:spcPct val="100000"/>
              </a:lnSpc>
              <a:defRPr sz="11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35874704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500" userDrawn="1">
          <p15:clr>
            <a:srgbClr val="FBAE40"/>
          </p15:clr>
        </p15:guide>
        <p15:guide id="2" pos="166" userDrawn="1">
          <p15:clr>
            <a:srgbClr val="FBAE40"/>
          </p15:clr>
        </p15:guide>
        <p15:guide id="3" pos="7469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verture rou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que 10">
            <a:extLst>
              <a:ext uri="{FF2B5EF4-FFF2-40B4-BE49-F238E27FC236}">
                <a16:creationId xmlns:a16="http://schemas.microsoft.com/office/drawing/2014/main" id="{F9256D7B-BA68-C07B-D282-0FB21203F53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4757" y="242694"/>
            <a:ext cx="1026000" cy="902880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590E7B77-BDFA-F911-B228-420D10CEFFE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038667" y="5313"/>
            <a:ext cx="1836000" cy="1033716"/>
          </a:xfrm>
          <a:prstGeom prst="rect">
            <a:avLst/>
          </a:prstGeom>
        </p:spPr>
      </p:pic>
      <p:pic>
        <p:nvPicPr>
          <p:cNvPr id="14" name="Graphique 13">
            <a:extLst>
              <a:ext uri="{FF2B5EF4-FFF2-40B4-BE49-F238E27FC236}">
                <a16:creationId xmlns:a16="http://schemas.microsoft.com/office/drawing/2014/main" id="{613F5234-DE72-9333-38A3-AC9234CE9FF0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34757" y="6266938"/>
            <a:ext cx="1188000" cy="340346"/>
          </a:xfrm>
          <a:prstGeom prst="rect">
            <a:avLst/>
          </a:prstGeom>
        </p:spPr>
      </p:pic>
      <p:sp>
        <p:nvSpPr>
          <p:cNvPr id="15" name="Rectangle : avec coins arrondis en diagonale 13">
            <a:extLst>
              <a:ext uri="{FF2B5EF4-FFF2-40B4-BE49-F238E27FC236}">
                <a16:creationId xmlns:a16="http://schemas.microsoft.com/office/drawing/2014/main" id="{CA751C46-2559-D322-CCDE-177EBE4ACF79}"/>
              </a:ext>
            </a:extLst>
          </p:cNvPr>
          <p:cNvSpPr/>
          <p:nvPr userDrawn="1"/>
        </p:nvSpPr>
        <p:spPr>
          <a:xfrm>
            <a:off x="436858" y="1303506"/>
            <a:ext cx="11756079" cy="4770741"/>
          </a:xfrm>
          <a:custGeom>
            <a:avLst/>
            <a:gdLst>
              <a:gd name="connsiteX0" fmla="*/ 1759819 w 12192000"/>
              <a:gd name="connsiteY0" fmla="*/ 0 h 6356350"/>
              <a:gd name="connsiteX1" fmla="*/ 12192000 w 12192000"/>
              <a:gd name="connsiteY1" fmla="*/ 0 h 6356350"/>
              <a:gd name="connsiteX2" fmla="*/ 12192000 w 12192000"/>
              <a:gd name="connsiteY2" fmla="*/ 0 h 6356350"/>
              <a:gd name="connsiteX3" fmla="*/ 12192000 w 12192000"/>
              <a:gd name="connsiteY3" fmla="*/ 4596531 h 6356350"/>
              <a:gd name="connsiteX4" fmla="*/ 10432181 w 12192000"/>
              <a:gd name="connsiteY4" fmla="*/ 6356350 h 6356350"/>
              <a:gd name="connsiteX5" fmla="*/ 0 w 12192000"/>
              <a:gd name="connsiteY5" fmla="*/ 6356350 h 6356350"/>
              <a:gd name="connsiteX6" fmla="*/ 0 w 12192000"/>
              <a:gd name="connsiteY6" fmla="*/ 6356350 h 6356350"/>
              <a:gd name="connsiteX7" fmla="*/ 0 w 12192000"/>
              <a:gd name="connsiteY7" fmla="*/ 1759819 h 6356350"/>
              <a:gd name="connsiteX8" fmla="*/ 1759819 w 12192000"/>
              <a:gd name="connsiteY8" fmla="*/ 0 h 6356350"/>
              <a:gd name="connsiteX0" fmla="*/ 1759819 w 12192000"/>
              <a:gd name="connsiteY0" fmla="*/ 0 h 6356350"/>
              <a:gd name="connsiteX1" fmla="*/ 12192000 w 12192000"/>
              <a:gd name="connsiteY1" fmla="*/ 0 h 6356350"/>
              <a:gd name="connsiteX2" fmla="*/ 12192000 w 12192000"/>
              <a:gd name="connsiteY2" fmla="*/ 0 h 6356350"/>
              <a:gd name="connsiteX3" fmla="*/ 12192000 w 12192000"/>
              <a:gd name="connsiteY3" fmla="*/ 4596531 h 6356350"/>
              <a:gd name="connsiteX4" fmla="*/ 10432181 w 12192000"/>
              <a:gd name="connsiteY4" fmla="*/ 6356350 h 6356350"/>
              <a:gd name="connsiteX5" fmla="*/ 0 w 12192000"/>
              <a:gd name="connsiteY5" fmla="*/ 6356350 h 6356350"/>
              <a:gd name="connsiteX6" fmla="*/ 0 w 12192000"/>
              <a:gd name="connsiteY6" fmla="*/ 6356350 h 6356350"/>
              <a:gd name="connsiteX7" fmla="*/ 1759819 w 12192000"/>
              <a:gd name="connsiteY7" fmla="*/ 0 h 6356350"/>
              <a:gd name="connsiteX0" fmla="*/ 0 w 12192887"/>
              <a:gd name="connsiteY0" fmla="*/ 0 h 6356350"/>
              <a:gd name="connsiteX1" fmla="*/ 12192887 w 12192887"/>
              <a:gd name="connsiteY1" fmla="*/ 0 h 6356350"/>
              <a:gd name="connsiteX2" fmla="*/ 12192887 w 12192887"/>
              <a:gd name="connsiteY2" fmla="*/ 0 h 6356350"/>
              <a:gd name="connsiteX3" fmla="*/ 12192887 w 12192887"/>
              <a:gd name="connsiteY3" fmla="*/ 4596531 h 6356350"/>
              <a:gd name="connsiteX4" fmla="*/ 10433068 w 12192887"/>
              <a:gd name="connsiteY4" fmla="*/ 6356350 h 6356350"/>
              <a:gd name="connsiteX5" fmla="*/ 887 w 12192887"/>
              <a:gd name="connsiteY5" fmla="*/ 6356350 h 6356350"/>
              <a:gd name="connsiteX6" fmla="*/ 887 w 12192887"/>
              <a:gd name="connsiteY6" fmla="*/ 6356350 h 6356350"/>
              <a:gd name="connsiteX7" fmla="*/ 0 w 12192887"/>
              <a:gd name="connsiteY7" fmla="*/ 0 h 6356350"/>
              <a:gd name="connsiteX0" fmla="*/ 0 w 12202615"/>
              <a:gd name="connsiteY0" fmla="*/ 0 h 6356350"/>
              <a:gd name="connsiteX1" fmla="*/ 12192887 w 12202615"/>
              <a:gd name="connsiteY1" fmla="*/ 0 h 6356350"/>
              <a:gd name="connsiteX2" fmla="*/ 12202615 w 12202615"/>
              <a:gd name="connsiteY2" fmla="*/ 1585609 h 6356350"/>
              <a:gd name="connsiteX3" fmla="*/ 12192887 w 12202615"/>
              <a:gd name="connsiteY3" fmla="*/ 4596531 h 6356350"/>
              <a:gd name="connsiteX4" fmla="*/ 10433068 w 12202615"/>
              <a:gd name="connsiteY4" fmla="*/ 6356350 h 6356350"/>
              <a:gd name="connsiteX5" fmla="*/ 887 w 12202615"/>
              <a:gd name="connsiteY5" fmla="*/ 6356350 h 6356350"/>
              <a:gd name="connsiteX6" fmla="*/ 887 w 12202615"/>
              <a:gd name="connsiteY6" fmla="*/ 6356350 h 6356350"/>
              <a:gd name="connsiteX7" fmla="*/ 0 w 12202615"/>
              <a:gd name="connsiteY7" fmla="*/ 0 h 6356350"/>
              <a:gd name="connsiteX0" fmla="*/ 0 w 12202615"/>
              <a:gd name="connsiteY0" fmla="*/ 1624519 h 6356350"/>
              <a:gd name="connsiteX1" fmla="*/ 12192887 w 12202615"/>
              <a:gd name="connsiteY1" fmla="*/ 0 h 6356350"/>
              <a:gd name="connsiteX2" fmla="*/ 12202615 w 12202615"/>
              <a:gd name="connsiteY2" fmla="*/ 1585609 h 6356350"/>
              <a:gd name="connsiteX3" fmla="*/ 12192887 w 12202615"/>
              <a:gd name="connsiteY3" fmla="*/ 4596531 h 6356350"/>
              <a:gd name="connsiteX4" fmla="*/ 10433068 w 12202615"/>
              <a:gd name="connsiteY4" fmla="*/ 6356350 h 6356350"/>
              <a:gd name="connsiteX5" fmla="*/ 887 w 12202615"/>
              <a:gd name="connsiteY5" fmla="*/ 6356350 h 6356350"/>
              <a:gd name="connsiteX6" fmla="*/ 887 w 12202615"/>
              <a:gd name="connsiteY6" fmla="*/ 6356350 h 6356350"/>
              <a:gd name="connsiteX7" fmla="*/ 0 w 12202615"/>
              <a:gd name="connsiteY7" fmla="*/ 1624519 h 6356350"/>
              <a:gd name="connsiteX0" fmla="*/ 0 w 12202615"/>
              <a:gd name="connsiteY0" fmla="*/ 38910 h 4770741"/>
              <a:gd name="connsiteX1" fmla="*/ 12202615 w 12202615"/>
              <a:gd name="connsiteY1" fmla="*/ 0 h 4770741"/>
              <a:gd name="connsiteX2" fmla="*/ 12192887 w 12202615"/>
              <a:gd name="connsiteY2" fmla="*/ 3010922 h 4770741"/>
              <a:gd name="connsiteX3" fmla="*/ 10433068 w 12202615"/>
              <a:gd name="connsiteY3" fmla="*/ 4770741 h 4770741"/>
              <a:gd name="connsiteX4" fmla="*/ 887 w 12202615"/>
              <a:gd name="connsiteY4" fmla="*/ 4770741 h 4770741"/>
              <a:gd name="connsiteX5" fmla="*/ 887 w 12202615"/>
              <a:gd name="connsiteY5" fmla="*/ 4770741 h 4770741"/>
              <a:gd name="connsiteX6" fmla="*/ 0 w 12202615"/>
              <a:gd name="connsiteY6" fmla="*/ 38910 h 4770741"/>
              <a:gd name="connsiteX0" fmla="*/ 436858 w 12201729"/>
              <a:gd name="connsiteY0" fmla="*/ 0 h 4780469"/>
              <a:gd name="connsiteX1" fmla="*/ 12201729 w 12201729"/>
              <a:gd name="connsiteY1" fmla="*/ 9728 h 4780469"/>
              <a:gd name="connsiteX2" fmla="*/ 12192001 w 12201729"/>
              <a:gd name="connsiteY2" fmla="*/ 3020650 h 4780469"/>
              <a:gd name="connsiteX3" fmla="*/ 10432182 w 12201729"/>
              <a:gd name="connsiteY3" fmla="*/ 4780469 h 4780469"/>
              <a:gd name="connsiteX4" fmla="*/ 1 w 12201729"/>
              <a:gd name="connsiteY4" fmla="*/ 4780469 h 4780469"/>
              <a:gd name="connsiteX5" fmla="*/ 1 w 12201729"/>
              <a:gd name="connsiteY5" fmla="*/ 4780469 h 4780469"/>
              <a:gd name="connsiteX6" fmla="*/ 436858 w 12201729"/>
              <a:gd name="connsiteY6" fmla="*/ 0 h 4780469"/>
              <a:gd name="connsiteX0" fmla="*/ 436857 w 12201728"/>
              <a:gd name="connsiteY0" fmla="*/ 0 h 4780469"/>
              <a:gd name="connsiteX1" fmla="*/ 12201728 w 12201728"/>
              <a:gd name="connsiteY1" fmla="*/ 9728 h 4780469"/>
              <a:gd name="connsiteX2" fmla="*/ 12192000 w 12201728"/>
              <a:gd name="connsiteY2" fmla="*/ 3020650 h 4780469"/>
              <a:gd name="connsiteX3" fmla="*/ 10432181 w 12201728"/>
              <a:gd name="connsiteY3" fmla="*/ 4780469 h 4780469"/>
              <a:gd name="connsiteX4" fmla="*/ 0 w 12201728"/>
              <a:gd name="connsiteY4" fmla="*/ 4780469 h 4780469"/>
              <a:gd name="connsiteX5" fmla="*/ 437744 w 12201728"/>
              <a:gd name="connsiteY5" fmla="*/ 4770741 h 4780469"/>
              <a:gd name="connsiteX6" fmla="*/ 436857 w 12201728"/>
              <a:gd name="connsiteY6" fmla="*/ 0 h 4780469"/>
              <a:gd name="connsiteX0" fmla="*/ 0 w 11764871"/>
              <a:gd name="connsiteY0" fmla="*/ 0 h 4780469"/>
              <a:gd name="connsiteX1" fmla="*/ 11764871 w 11764871"/>
              <a:gd name="connsiteY1" fmla="*/ 9728 h 4780469"/>
              <a:gd name="connsiteX2" fmla="*/ 11755143 w 11764871"/>
              <a:gd name="connsiteY2" fmla="*/ 3020650 h 4780469"/>
              <a:gd name="connsiteX3" fmla="*/ 9995324 w 11764871"/>
              <a:gd name="connsiteY3" fmla="*/ 4780469 h 4780469"/>
              <a:gd name="connsiteX4" fmla="*/ 887 w 11764871"/>
              <a:gd name="connsiteY4" fmla="*/ 4770741 h 4780469"/>
              <a:gd name="connsiteX5" fmla="*/ 0 w 11764871"/>
              <a:gd name="connsiteY5" fmla="*/ 0 h 4780469"/>
              <a:gd name="connsiteX0" fmla="*/ 0 w 11755180"/>
              <a:gd name="connsiteY0" fmla="*/ 0 h 4780469"/>
              <a:gd name="connsiteX1" fmla="*/ 11550863 w 11755180"/>
              <a:gd name="connsiteY1" fmla="*/ 175098 h 4780469"/>
              <a:gd name="connsiteX2" fmla="*/ 11755143 w 11755180"/>
              <a:gd name="connsiteY2" fmla="*/ 3020650 h 4780469"/>
              <a:gd name="connsiteX3" fmla="*/ 9995324 w 11755180"/>
              <a:gd name="connsiteY3" fmla="*/ 4780469 h 4780469"/>
              <a:gd name="connsiteX4" fmla="*/ 887 w 11755180"/>
              <a:gd name="connsiteY4" fmla="*/ 4770741 h 4780469"/>
              <a:gd name="connsiteX5" fmla="*/ 0 w 11755180"/>
              <a:gd name="connsiteY5" fmla="*/ 0 h 4780469"/>
              <a:gd name="connsiteX0" fmla="*/ 0 w 11756079"/>
              <a:gd name="connsiteY0" fmla="*/ 0 h 4780469"/>
              <a:gd name="connsiteX1" fmla="*/ 11755144 w 11756079"/>
              <a:gd name="connsiteY1" fmla="*/ 9728 h 4780469"/>
              <a:gd name="connsiteX2" fmla="*/ 11755143 w 11756079"/>
              <a:gd name="connsiteY2" fmla="*/ 3020650 h 4780469"/>
              <a:gd name="connsiteX3" fmla="*/ 9995324 w 11756079"/>
              <a:gd name="connsiteY3" fmla="*/ 4780469 h 4780469"/>
              <a:gd name="connsiteX4" fmla="*/ 887 w 11756079"/>
              <a:gd name="connsiteY4" fmla="*/ 4770741 h 4780469"/>
              <a:gd name="connsiteX5" fmla="*/ 0 w 11756079"/>
              <a:gd name="connsiteY5" fmla="*/ 0 h 4780469"/>
              <a:gd name="connsiteX0" fmla="*/ 0 w 11756079"/>
              <a:gd name="connsiteY0" fmla="*/ 0 h 4770741"/>
              <a:gd name="connsiteX1" fmla="*/ 11755144 w 11756079"/>
              <a:gd name="connsiteY1" fmla="*/ 0 h 4770741"/>
              <a:gd name="connsiteX2" fmla="*/ 11755143 w 11756079"/>
              <a:gd name="connsiteY2" fmla="*/ 3010922 h 4770741"/>
              <a:gd name="connsiteX3" fmla="*/ 9995324 w 11756079"/>
              <a:gd name="connsiteY3" fmla="*/ 4770741 h 4770741"/>
              <a:gd name="connsiteX4" fmla="*/ 887 w 11756079"/>
              <a:gd name="connsiteY4" fmla="*/ 4761013 h 4770741"/>
              <a:gd name="connsiteX5" fmla="*/ 0 w 11756079"/>
              <a:gd name="connsiteY5" fmla="*/ 0 h 4770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756079" h="4770741">
                <a:moveTo>
                  <a:pt x="0" y="0"/>
                </a:moveTo>
                <a:lnTo>
                  <a:pt x="11755144" y="0"/>
                </a:lnTo>
                <a:cubicBezTo>
                  <a:pt x="11751901" y="1003641"/>
                  <a:pt x="11758386" y="2007281"/>
                  <a:pt x="11755143" y="3010922"/>
                </a:cubicBezTo>
                <a:cubicBezTo>
                  <a:pt x="11755143" y="3982843"/>
                  <a:pt x="10967245" y="4770741"/>
                  <a:pt x="9995324" y="4770741"/>
                </a:cubicBezTo>
                <a:lnTo>
                  <a:pt x="887" y="4761013"/>
                </a:lnTo>
                <a:cubicBezTo>
                  <a:pt x="591" y="2642230"/>
                  <a:pt x="296" y="2118783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6693A77-8E0A-C9C2-DEC4-BA9EF133645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91830" y="1303506"/>
            <a:ext cx="11582837" cy="4752571"/>
          </a:xfrm>
        </p:spPr>
        <p:txBody>
          <a:bodyPr bIns="396000" anchor="ctr" anchorCtr="0">
            <a:normAutofit/>
          </a:bodyPr>
          <a:lstStyle>
            <a:lvl1pPr algn="l">
              <a:lnSpc>
                <a:spcPct val="100000"/>
              </a:lnSpc>
              <a:defRPr sz="11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20592068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816" userDrawn="1">
          <p15:clr>
            <a:srgbClr val="FBAE40"/>
          </p15:clr>
        </p15:guide>
        <p15:guide id="2" pos="166" userDrawn="1">
          <p15:clr>
            <a:srgbClr val="FBAE40"/>
          </p15:clr>
        </p15:guide>
        <p15:guide id="3" orient="horz" pos="822" userDrawn="1">
          <p15:clr>
            <a:srgbClr val="FBAE40"/>
          </p15:clr>
        </p15:guide>
        <p15:guide id="4" orient="horz" pos="2500" userDrawn="1">
          <p15:clr>
            <a:srgbClr val="FBAE40"/>
          </p15:clr>
        </p15:guide>
        <p15:guide id="5" pos="7469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que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 : avec coins arrondis en diagonale 13">
            <a:extLst>
              <a:ext uri="{FF2B5EF4-FFF2-40B4-BE49-F238E27FC236}">
                <a16:creationId xmlns:a16="http://schemas.microsoft.com/office/drawing/2014/main" id="{DBC2ED78-D0BA-80B4-20AA-2BE0BA48D3FE}"/>
              </a:ext>
            </a:extLst>
          </p:cNvPr>
          <p:cNvSpPr/>
          <p:nvPr userDrawn="1"/>
        </p:nvSpPr>
        <p:spPr>
          <a:xfrm>
            <a:off x="-888" y="1046615"/>
            <a:ext cx="12192887" cy="5095721"/>
          </a:xfrm>
          <a:custGeom>
            <a:avLst/>
            <a:gdLst>
              <a:gd name="connsiteX0" fmla="*/ 1759819 w 12192000"/>
              <a:gd name="connsiteY0" fmla="*/ 0 h 6356350"/>
              <a:gd name="connsiteX1" fmla="*/ 12192000 w 12192000"/>
              <a:gd name="connsiteY1" fmla="*/ 0 h 6356350"/>
              <a:gd name="connsiteX2" fmla="*/ 12192000 w 12192000"/>
              <a:gd name="connsiteY2" fmla="*/ 0 h 6356350"/>
              <a:gd name="connsiteX3" fmla="*/ 12192000 w 12192000"/>
              <a:gd name="connsiteY3" fmla="*/ 4596531 h 6356350"/>
              <a:gd name="connsiteX4" fmla="*/ 10432181 w 12192000"/>
              <a:gd name="connsiteY4" fmla="*/ 6356350 h 6356350"/>
              <a:gd name="connsiteX5" fmla="*/ 0 w 12192000"/>
              <a:gd name="connsiteY5" fmla="*/ 6356350 h 6356350"/>
              <a:gd name="connsiteX6" fmla="*/ 0 w 12192000"/>
              <a:gd name="connsiteY6" fmla="*/ 6356350 h 6356350"/>
              <a:gd name="connsiteX7" fmla="*/ 0 w 12192000"/>
              <a:gd name="connsiteY7" fmla="*/ 1759819 h 6356350"/>
              <a:gd name="connsiteX8" fmla="*/ 1759819 w 12192000"/>
              <a:gd name="connsiteY8" fmla="*/ 0 h 6356350"/>
              <a:gd name="connsiteX0" fmla="*/ 1759819 w 12192000"/>
              <a:gd name="connsiteY0" fmla="*/ 0 h 6356350"/>
              <a:gd name="connsiteX1" fmla="*/ 12192000 w 12192000"/>
              <a:gd name="connsiteY1" fmla="*/ 0 h 6356350"/>
              <a:gd name="connsiteX2" fmla="*/ 12192000 w 12192000"/>
              <a:gd name="connsiteY2" fmla="*/ 0 h 6356350"/>
              <a:gd name="connsiteX3" fmla="*/ 12192000 w 12192000"/>
              <a:gd name="connsiteY3" fmla="*/ 4596531 h 6356350"/>
              <a:gd name="connsiteX4" fmla="*/ 10432181 w 12192000"/>
              <a:gd name="connsiteY4" fmla="*/ 6356350 h 6356350"/>
              <a:gd name="connsiteX5" fmla="*/ 0 w 12192000"/>
              <a:gd name="connsiteY5" fmla="*/ 6356350 h 6356350"/>
              <a:gd name="connsiteX6" fmla="*/ 0 w 12192000"/>
              <a:gd name="connsiteY6" fmla="*/ 6356350 h 6356350"/>
              <a:gd name="connsiteX7" fmla="*/ 1759819 w 12192000"/>
              <a:gd name="connsiteY7" fmla="*/ 0 h 6356350"/>
              <a:gd name="connsiteX0" fmla="*/ 0 w 12192887"/>
              <a:gd name="connsiteY0" fmla="*/ 0 h 6356350"/>
              <a:gd name="connsiteX1" fmla="*/ 12192887 w 12192887"/>
              <a:gd name="connsiteY1" fmla="*/ 0 h 6356350"/>
              <a:gd name="connsiteX2" fmla="*/ 12192887 w 12192887"/>
              <a:gd name="connsiteY2" fmla="*/ 0 h 6356350"/>
              <a:gd name="connsiteX3" fmla="*/ 12192887 w 12192887"/>
              <a:gd name="connsiteY3" fmla="*/ 4596531 h 6356350"/>
              <a:gd name="connsiteX4" fmla="*/ 10433068 w 12192887"/>
              <a:gd name="connsiteY4" fmla="*/ 6356350 h 6356350"/>
              <a:gd name="connsiteX5" fmla="*/ 887 w 12192887"/>
              <a:gd name="connsiteY5" fmla="*/ 6356350 h 6356350"/>
              <a:gd name="connsiteX6" fmla="*/ 887 w 12192887"/>
              <a:gd name="connsiteY6" fmla="*/ 6356350 h 6356350"/>
              <a:gd name="connsiteX7" fmla="*/ 0 w 12192887"/>
              <a:gd name="connsiteY7" fmla="*/ 0 h 6356350"/>
              <a:gd name="connsiteX0" fmla="*/ 0 w 12192887"/>
              <a:gd name="connsiteY0" fmla="*/ 1260629 h 6356350"/>
              <a:gd name="connsiteX1" fmla="*/ 12192887 w 12192887"/>
              <a:gd name="connsiteY1" fmla="*/ 0 h 6356350"/>
              <a:gd name="connsiteX2" fmla="*/ 12192887 w 12192887"/>
              <a:gd name="connsiteY2" fmla="*/ 0 h 6356350"/>
              <a:gd name="connsiteX3" fmla="*/ 12192887 w 12192887"/>
              <a:gd name="connsiteY3" fmla="*/ 4596531 h 6356350"/>
              <a:gd name="connsiteX4" fmla="*/ 10433068 w 12192887"/>
              <a:gd name="connsiteY4" fmla="*/ 6356350 h 6356350"/>
              <a:gd name="connsiteX5" fmla="*/ 887 w 12192887"/>
              <a:gd name="connsiteY5" fmla="*/ 6356350 h 6356350"/>
              <a:gd name="connsiteX6" fmla="*/ 887 w 12192887"/>
              <a:gd name="connsiteY6" fmla="*/ 6356350 h 6356350"/>
              <a:gd name="connsiteX7" fmla="*/ 0 w 12192887"/>
              <a:gd name="connsiteY7" fmla="*/ 1260629 h 6356350"/>
              <a:gd name="connsiteX0" fmla="*/ 0 w 12192887"/>
              <a:gd name="connsiteY0" fmla="*/ 1260629 h 6356350"/>
              <a:gd name="connsiteX1" fmla="*/ 12192887 w 12192887"/>
              <a:gd name="connsiteY1" fmla="*/ 0 h 6356350"/>
              <a:gd name="connsiteX2" fmla="*/ 12192887 w 12192887"/>
              <a:gd name="connsiteY2" fmla="*/ 1260629 h 6356350"/>
              <a:gd name="connsiteX3" fmla="*/ 12192887 w 12192887"/>
              <a:gd name="connsiteY3" fmla="*/ 4596531 h 6356350"/>
              <a:gd name="connsiteX4" fmla="*/ 10433068 w 12192887"/>
              <a:gd name="connsiteY4" fmla="*/ 6356350 h 6356350"/>
              <a:gd name="connsiteX5" fmla="*/ 887 w 12192887"/>
              <a:gd name="connsiteY5" fmla="*/ 6356350 h 6356350"/>
              <a:gd name="connsiteX6" fmla="*/ 887 w 12192887"/>
              <a:gd name="connsiteY6" fmla="*/ 6356350 h 6356350"/>
              <a:gd name="connsiteX7" fmla="*/ 0 w 12192887"/>
              <a:gd name="connsiteY7" fmla="*/ 1260629 h 6356350"/>
              <a:gd name="connsiteX0" fmla="*/ 0 w 12192887"/>
              <a:gd name="connsiteY0" fmla="*/ 0 h 5095721"/>
              <a:gd name="connsiteX1" fmla="*/ 12192887 w 12192887"/>
              <a:gd name="connsiteY1" fmla="*/ 0 h 5095721"/>
              <a:gd name="connsiteX2" fmla="*/ 12192887 w 12192887"/>
              <a:gd name="connsiteY2" fmla="*/ 3335902 h 5095721"/>
              <a:gd name="connsiteX3" fmla="*/ 10433068 w 12192887"/>
              <a:gd name="connsiteY3" fmla="*/ 5095721 h 5095721"/>
              <a:gd name="connsiteX4" fmla="*/ 887 w 12192887"/>
              <a:gd name="connsiteY4" fmla="*/ 5095721 h 5095721"/>
              <a:gd name="connsiteX5" fmla="*/ 887 w 12192887"/>
              <a:gd name="connsiteY5" fmla="*/ 5095721 h 5095721"/>
              <a:gd name="connsiteX6" fmla="*/ 0 w 12192887"/>
              <a:gd name="connsiteY6" fmla="*/ 0 h 5095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887" h="5095721">
                <a:moveTo>
                  <a:pt x="0" y="0"/>
                </a:moveTo>
                <a:lnTo>
                  <a:pt x="12192887" y="0"/>
                </a:lnTo>
                <a:lnTo>
                  <a:pt x="12192887" y="3335902"/>
                </a:lnTo>
                <a:cubicBezTo>
                  <a:pt x="12192887" y="4307823"/>
                  <a:pt x="11404989" y="5095721"/>
                  <a:pt x="10433068" y="5095721"/>
                </a:cubicBezTo>
                <a:lnTo>
                  <a:pt x="887" y="5095721"/>
                </a:lnTo>
                <a:lnTo>
                  <a:pt x="887" y="5095721"/>
                </a:lnTo>
                <a:cubicBezTo>
                  <a:pt x="591" y="2976938"/>
                  <a:pt x="296" y="2118783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EA3893F-1D62-657F-2FA0-B52A5167EC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-44386" y="1046614"/>
            <a:ext cx="11922708" cy="5095721"/>
          </a:xfrm>
        </p:spPr>
        <p:txBody>
          <a:bodyPr bIns="432000" anchor="ctr" anchorCtr="0">
            <a:normAutofit/>
          </a:bodyPr>
          <a:lstStyle>
            <a:lvl1pPr>
              <a:defRPr sz="89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rubrique</a:t>
            </a:r>
          </a:p>
        </p:txBody>
      </p:sp>
      <p:pic>
        <p:nvPicPr>
          <p:cNvPr id="8" name="Graphique 7">
            <a:extLst>
              <a:ext uri="{FF2B5EF4-FFF2-40B4-BE49-F238E27FC236}">
                <a16:creationId xmlns:a16="http://schemas.microsoft.com/office/drawing/2014/main" id="{D7070589-C160-6278-84E4-23EA231B6D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7351" y="189433"/>
            <a:ext cx="630000" cy="554400"/>
          </a:xfrm>
          <a:prstGeom prst="rect">
            <a:avLst/>
          </a:prstGeom>
        </p:spPr>
      </p:pic>
      <p:pic>
        <p:nvPicPr>
          <p:cNvPr id="9" name="Graphique 8">
            <a:extLst>
              <a:ext uri="{FF2B5EF4-FFF2-40B4-BE49-F238E27FC236}">
                <a16:creationId xmlns:a16="http://schemas.microsoft.com/office/drawing/2014/main" id="{28C293C7-9A79-A346-4689-F9685698CC9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67386" y="192090"/>
            <a:ext cx="756000" cy="425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4315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1" userDrawn="1">
          <p15:clr>
            <a:srgbClr val="FBAE40"/>
          </p15:clr>
        </p15:guide>
        <p15:guide id="2" pos="7469" userDrawn="1">
          <p15:clr>
            <a:srgbClr val="FBAE40"/>
          </p15:clr>
        </p15:guide>
        <p15:guide id="3" orient="horz" pos="663" userDrawn="1">
          <p15:clr>
            <a:srgbClr val="FBAE40"/>
          </p15:clr>
        </p15:guide>
        <p15:guide id="4" orient="horz" pos="3861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que rou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 : avec coins arrondis en diagonale 13">
            <a:extLst>
              <a:ext uri="{FF2B5EF4-FFF2-40B4-BE49-F238E27FC236}">
                <a16:creationId xmlns:a16="http://schemas.microsoft.com/office/drawing/2014/main" id="{DBC2ED78-D0BA-80B4-20AA-2BE0BA48D3FE}"/>
              </a:ext>
            </a:extLst>
          </p:cNvPr>
          <p:cNvSpPr/>
          <p:nvPr userDrawn="1"/>
        </p:nvSpPr>
        <p:spPr>
          <a:xfrm>
            <a:off x="-888" y="1046615"/>
            <a:ext cx="12192887" cy="5095721"/>
          </a:xfrm>
          <a:custGeom>
            <a:avLst/>
            <a:gdLst>
              <a:gd name="connsiteX0" fmla="*/ 1759819 w 12192000"/>
              <a:gd name="connsiteY0" fmla="*/ 0 h 6356350"/>
              <a:gd name="connsiteX1" fmla="*/ 12192000 w 12192000"/>
              <a:gd name="connsiteY1" fmla="*/ 0 h 6356350"/>
              <a:gd name="connsiteX2" fmla="*/ 12192000 w 12192000"/>
              <a:gd name="connsiteY2" fmla="*/ 0 h 6356350"/>
              <a:gd name="connsiteX3" fmla="*/ 12192000 w 12192000"/>
              <a:gd name="connsiteY3" fmla="*/ 4596531 h 6356350"/>
              <a:gd name="connsiteX4" fmla="*/ 10432181 w 12192000"/>
              <a:gd name="connsiteY4" fmla="*/ 6356350 h 6356350"/>
              <a:gd name="connsiteX5" fmla="*/ 0 w 12192000"/>
              <a:gd name="connsiteY5" fmla="*/ 6356350 h 6356350"/>
              <a:gd name="connsiteX6" fmla="*/ 0 w 12192000"/>
              <a:gd name="connsiteY6" fmla="*/ 6356350 h 6356350"/>
              <a:gd name="connsiteX7" fmla="*/ 0 w 12192000"/>
              <a:gd name="connsiteY7" fmla="*/ 1759819 h 6356350"/>
              <a:gd name="connsiteX8" fmla="*/ 1759819 w 12192000"/>
              <a:gd name="connsiteY8" fmla="*/ 0 h 6356350"/>
              <a:gd name="connsiteX0" fmla="*/ 1759819 w 12192000"/>
              <a:gd name="connsiteY0" fmla="*/ 0 h 6356350"/>
              <a:gd name="connsiteX1" fmla="*/ 12192000 w 12192000"/>
              <a:gd name="connsiteY1" fmla="*/ 0 h 6356350"/>
              <a:gd name="connsiteX2" fmla="*/ 12192000 w 12192000"/>
              <a:gd name="connsiteY2" fmla="*/ 0 h 6356350"/>
              <a:gd name="connsiteX3" fmla="*/ 12192000 w 12192000"/>
              <a:gd name="connsiteY3" fmla="*/ 4596531 h 6356350"/>
              <a:gd name="connsiteX4" fmla="*/ 10432181 w 12192000"/>
              <a:gd name="connsiteY4" fmla="*/ 6356350 h 6356350"/>
              <a:gd name="connsiteX5" fmla="*/ 0 w 12192000"/>
              <a:gd name="connsiteY5" fmla="*/ 6356350 h 6356350"/>
              <a:gd name="connsiteX6" fmla="*/ 0 w 12192000"/>
              <a:gd name="connsiteY6" fmla="*/ 6356350 h 6356350"/>
              <a:gd name="connsiteX7" fmla="*/ 1759819 w 12192000"/>
              <a:gd name="connsiteY7" fmla="*/ 0 h 6356350"/>
              <a:gd name="connsiteX0" fmla="*/ 0 w 12192887"/>
              <a:gd name="connsiteY0" fmla="*/ 0 h 6356350"/>
              <a:gd name="connsiteX1" fmla="*/ 12192887 w 12192887"/>
              <a:gd name="connsiteY1" fmla="*/ 0 h 6356350"/>
              <a:gd name="connsiteX2" fmla="*/ 12192887 w 12192887"/>
              <a:gd name="connsiteY2" fmla="*/ 0 h 6356350"/>
              <a:gd name="connsiteX3" fmla="*/ 12192887 w 12192887"/>
              <a:gd name="connsiteY3" fmla="*/ 4596531 h 6356350"/>
              <a:gd name="connsiteX4" fmla="*/ 10433068 w 12192887"/>
              <a:gd name="connsiteY4" fmla="*/ 6356350 h 6356350"/>
              <a:gd name="connsiteX5" fmla="*/ 887 w 12192887"/>
              <a:gd name="connsiteY5" fmla="*/ 6356350 h 6356350"/>
              <a:gd name="connsiteX6" fmla="*/ 887 w 12192887"/>
              <a:gd name="connsiteY6" fmla="*/ 6356350 h 6356350"/>
              <a:gd name="connsiteX7" fmla="*/ 0 w 12192887"/>
              <a:gd name="connsiteY7" fmla="*/ 0 h 6356350"/>
              <a:gd name="connsiteX0" fmla="*/ 0 w 12192887"/>
              <a:gd name="connsiteY0" fmla="*/ 1260629 h 6356350"/>
              <a:gd name="connsiteX1" fmla="*/ 12192887 w 12192887"/>
              <a:gd name="connsiteY1" fmla="*/ 0 h 6356350"/>
              <a:gd name="connsiteX2" fmla="*/ 12192887 w 12192887"/>
              <a:gd name="connsiteY2" fmla="*/ 0 h 6356350"/>
              <a:gd name="connsiteX3" fmla="*/ 12192887 w 12192887"/>
              <a:gd name="connsiteY3" fmla="*/ 4596531 h 6356350"/>
              <a:gd name="connsiteX4" fmla="*/ 10433068 w 12192887"/>
              <a:gd name="connsiteY4" fmla="*/ 6356350 h 6356350"/>
              <a:gd name="connsiteX5" fmla="*/ 887 w 12192887"/>
              <a:gd name="connsiteY5" fmla="*/ 6356350 h 6356350"/>
              <a:gd name="connsiteX6" fmla="*/ 887 w 12192887"/>
              <a:gd name="connsiteY6" fmla="*/ 6356350 h 6356350"/>
              <a:gd name="connsiteX7" fmla="*/ 0 w 12192887"/>
              <a:gd name="connsiteY7" fmla="*/ 1260629 h 6356350"/>
              <a:gd name="connsiteX0" fmla="*/ 0 w 12192887"/>
              <a:gd name="connsiteY0" fmla="*/ 1260629 h 6356350"/>
              <a:gd name="connsiteX1" fmla="*/ 12192887 w 12192887"/>
              <a:gd name="connsiteY1" fmla="*/ 0 h 6356350"/>
              <a:gd name="connsiteX2" fmla="*/ 12192887 w 12192887"/>
              <a:gd name="connsiteY2" fmla="*/ 1260629 h 6356350"/>
              <a:gd name="connsiteX3" fmla="*/ 12192887 w 12192887"/>
              <a:gd name="connsiteY3" fmla="*/ 4596531 h 6356350"/>
              <a:gd name="connsiteX4" fmla="*/ 10433068 w 12192887"/>
              <a:gd name="connsiteY4" fmla="*/ 6356350 h 6356350"/>
              <a:gd name="connsiteX5" fmla="*/ 887 w 12192887"/>
              <a:gd name="connsiteY5" fmla="*/ 6356350 h 6356350"/>
              <a:gd name="connsiteX6" fmla="*/ 887 w 12192887"/>
              <a:gd name="connsiteY6" fmla="*/ 6356350 h 6356350"/>
              <a:gd name="connsiteX7" fmla="*/ 0 w 12192887"/>
              <a:gd name="connsiteY7" fmla="*/ 1260629 h 6356350"/>
              <a:gd name="connsiteX0" fmla="*/ 0 w 12192887"/>
              <a:gd name="connsiteY0" fmla="*/ 0 h 5095721"/>
              <a:gd name="connsiteX1" fmla="*/ 12192887 w 12192887"/>
              <a:gd name="connsiteY1" fmla="*/ 0 h 5095721"/>
              <a:gd name="connsiteX2" fmla="*/ 12192887 w 12192887"/>
              <a:gd name="connsiteY2" fmla="*/ 3335902 h 5095721"/>
              <a:gd name="connsiteX3" fmla="*/ 10433068 w 12192887"/>
              <a:gd name="connsiteY3" fmla="*/ 5095721 h 5095721"/>
              <a:gd name="connsiteX4" fmla="*/ 887 w 12192887"/>
              <a:gd name="connsiteY4" fmla="*/ 5095721 h 5095721"/>
              <a:gd name="connsiteX5" fmla="*/ 887 w 12192887"/>
              <a:gd name="connsiteY5" fmla="*/ 5095721 h 5095721"/>
              <a:gd name="connsiteX6" fmla="*/ 0 w 12192887"/>
              <a:gd name="connsiteY6" fmla="*/ 0 h 5095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887" h="5095721">
                <a:moveTo>
                  <a:pt x="0" y="0"/>
                </a:moveTo>
                <a:lnTo>
                  <a:pt x="12192887" y="0"/>
                </a:lnTo>
                <a:lnTo>
                  <a:pt x="12192887" y="3335902"/>
                </a:lnTo>
                <a:cubicBezTo>
                  <a:pt x="12192887" y="4307823"/>
                  <a:pt x="11404989" y="5095721"/>
                  <a:pt x="10433068" y="5095721"/>
                </a:cubicBezTo>
                <a:lnTo>
                  <a:pt x="887" y="5095721"/>
                </a:lnTo>
                <a:lnTo>
                  <a:pt x="887" y="5095721"/>
                </a:lnTo>
                <a:cubicBezTo>
                  <a:pt x="591" y="2976938"/>
                  <a:pt x="296" y="2118783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EA3893F-1D62-657F-2FA0-B52A5167EC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-44386" y="1046614"/>
            <a:ext cx="11922708" cy="5095721"/>
          </a:xfrm>
        </p:spPr>
        <p:txBody>
          <a:bodyPr bIns="432000" anchor="ctr" anchorCtr="0">
            <a:normAutofit/>
          </a:bodyPr>
          <a:lstStyle>
            <a:lvl1pPr>
              <a:defRPr sz="89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rubrique</a:t>
            </a:r>
          </a:p>
        </p:txBody>
      </p:sp>
      <p:pic>
        <p:nvPicPr>
          <p:cNvPr id="8" name="Graphique 7">
            <a:extLst>
              <a:ext uri="{FF2B5EF4-FFF2-40B4-BE49-F238E27FC236}">
                <a16:creationId xmlns:a16="http://schemas.microsoft.com/office/drawing/2014/main" id="{D7070589-C160-6278-84E4-23EA231B6D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7351" y="189433"/>
            <a:ext cx="630000" cy="554400"/>
          </a:xfrm>
          <a:prstGeom prst="rect">
            <a:avLst/>
          </a:prstGeom>
        </p:spPr>
      </p:pic>
      <p:pic>
        <p:nvPicPr>
          <p:cNvPr id="9" name="Graphique 8">
            <a:extLst>
              <a:ext uri="{FF2B5EF4-FFF2-40B4-BE49-F238E27FC236}">
                <a16:creationId xmlns:a16="http://schemas.microsoft.com/office/drawing/2014/main" id="{28C293C7-9A79-A346-4689-F9685698CC9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67386" y="192090"/>
            <a:ext cx="756000" cy="425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0462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1" userDrawn="1">
          <p15:clr>
            <a:srgbClr val="FBAE40"/>
          </p15:clr>
        </p15:guide>
        <p15:guide id="2" pos="7469" userDrawn="1">
          <p15:clr>
            <a:srgbClr val="FBAE40"/>
          </p15:clr>
        </p15:guide>
        <p15:guide id="3" orient="horz" pos="663" userDrawn="1">
          <p15:clr>
            <a:srgbClr val="FBAE40"/>
          </p15:clr>
        </p15:guide>
        <p15:guide id="4" orient="horz" pos="3861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qiue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 : avec coins arrondis en diagonale 13">
            <a:extLst>
              <a:ext uri="{FF2B5EF4-FFF2-40B4-BE49-F238E27FC236}">
                <a16:creationId xmlns:a16="http://schemas.microsoft.com/office/drawing/2014/main" id="{DBC2ED78-D0BA-80B4-20AA-2BE0BA48D3FE}"/>
              </a:ext>
            </a:extLst>
          </p:cNvPr>
          <p:cNvSpPr/>
          <p:nvPr userDrawn="1"/>
        </p:nvSpPr>
        <p:spPr>
          <a:xfrm>
            <a:off x="-888" y="1046615"/>
            <a:ext cx="12192887" cy="5095721"/>
          </a:xfrm>
          <a:custGeom>
            <a:avLst/>
            <a:gdLst>
              <a:gd name="connsiteX0" fmla="*/ 1759819 w 12192000"/>
              <a:gd name="connsiteY0" fmla="*/ 0 h 6356350"/>
              <a:gd name="connsiteX1" fmla="*/ 12192000 w 12192000"/>
              <a:gd name="connsiteY1" fmla="*/ 0 h 6356350"/>
              <a:gd name="connsiteX2" fmla="*/ 12192000 w 12192000"/>
              <a:gd name="connsiteY2" fmla="*/ 0 h 6356350"/>
              <a:gd name="connsiteX3" fmla="*/ 12192000 w 12192000"/>
              <a:gd name="connsiteY3" fmla="*/ 4596531 h 6356350"/>
              <a:gd name="connsiteX4" fmla="*/ 10432181 w 12192000"/>
              <a:gd name="connsiteY4" fmla="*/ 6356350 h 6356350"/>
              <a:gd name="connsiteX5" fmla="*/ 0 w 12192000"/>
              <a:gd name="connsiteY5" fmla="*/ 6356350 h 6356350"/>
              <a:gd name="connsiteX6" fmla="*/ 0 w 12192000"/>
              <a:gd name="connsiteY6" fmla="*/ 6356350 h 6356350"/>
              <a:gd name="connsiteX7" fmla="*/ 0 w 12192000"/>
              <a:gd name="connsiteY7" fmla="*/ 1759819 h 6356350"/>
              <a:gd name="connsiteX8" fmla="*/ 1759819 w 12192000"/>
              <a:gd name="connsiteY8" fmla="*/ 0 h 6356350"/>
              <a:gd name="connsiteX0" fmla="*/ 1759819 w 12192000"/>
              <a:gd name="connsiteY0" fmla="*/ 0 h 6356350"/>
              <a:gd name="connsiteX1" fmla="*/ 12192000 w 12192000"/>
              <a:gd name="connsiteY1" fmla="*/ 0 h 6356350"/>
              <a:gd name="connsiteX2" fmla="*/ 12192000 w 12192000"/>
              <a:gd name="connsiteY2" fmla="*/ 0 h 6356350"/>
              <a:gd name="connsiteX3" fmla="*/ 12192000 w 12192000"/>
              <a:gd name="connsiteY3" fmla="*/ 4596531 h 6356350"/>
              <a:gd name="connsiteX4" fmla="*/ 10432181 w 12192000"/>
              <a:gd name="connsiteY4" fmla="*/ 6356350 h 6356350"/>
              <a:gd name="connsiteX5" fmla="*/ 0 w 12192000"/>
              <a:gd name="connsiteY5" fmla="*/ 6356350 h 6356350"/>
              <a:gd name="connsiteX6" fmla="*/ 0 w 12192000"/>
              <a:gd name="connsiteY6" fmla="*/ 6356350 h 6356350"/>
              <a:gd name="connsiteX7" fmla="*/ 1759819 w 12192000"/>
              <a:gd name="connsiteY7" fmla="*/ 0 h 6356350"/>
              <a:gd name="connsiteX0" fmla="*/ 0 w 12192887"/>
              <a:gd name="connsiteY0" fmla="*/ 0 h 6356350"/>
              <a:gd name="connsiteX1" fmla="*/ 12192887 w 12192887"/>
              <a:gd name="connsiteY1" fmla="*/ 0 h 6356350"/>
              <a:gd name="connsiteX2" fmla="*/ 12192887 w 12192887"/>
              <a:gd name="connsiteY2" fmla="*/ 0 h 6356350"/>
              <a:gd name="connsiteX3" fmla="*/ 12192887 w 12192887"/>
              <a:gd name="connsiteY3" fmla="*/ 4596531 h 6356350"/>
              <a:gd name="connsiteX4" fmla="*/ 10433068 w 12192887"/>
              <a:gd name="connsiteY4" fmla="*/ 6356350 h 6356350"/>
              <a:gd name="connsiteX5" fmla="*/ 887 w 12192887"/>
              <a:gd name="connsiteY5" fmla="*/ 6356350 h 6356350"/>
              <a:gd name="connsiteX6" fmla="*/ 887 w 12192887"/>
              <a:gd name="connsiteY6" fmla="*/ 6356350 h 6356350"/>
              <a:gd name="connsiteX7" fmla="*/ 0 w 12192887"/>
              <a:gd name="connsiteY7" fmla="*/ 0 h 6356350"/>
              <a:gd name="connsiteX0" fmla="*/ 0 w 12192887"/>
              <a:gd name="connsiteY0" fmla="*/ 1260629 h 6356350"/>
              <a:gd name="connsiteX1" fmla="*/ 12192887 w 12192887"/>
              <a:gd name="connsiteY1" fmla="*/ 0 h 6356350"/>
              <a:gd name="connsiteX2" fmla="*/ 12192887 w 12192887"/>
              <a:gd name="connsiteY2" fmla="*/ 0 h 6356350"/>
              <a:gd name="connsiteX3" fmla="*/ 12192887 w 12192887"/>
              <a:gd name="connsiteY3" fmla="*/ 4596531 h 6356350"/>
              <a:gd name="connsiteX4" fmla="*/ 10433068 w 12192887"/>
              <a:gd name="connsiteY4" fmla="*/ 6356350 h 6356350"/>
              <a:gd name="connsiteX5" fmla="*/ 887 w 12192887"/>
              <a:gd name="connsiteY5" fmla="*/ 6356350 h 6356350"/>
              <a:gd name="connsiteX6" fmla="*/ 887 w 12192887"/>
              <a:gd name="connsiteY6" fmla="*/ 6356350 h 6356350"/>
              <a:gd name="connsiteX7" fmla="*/ 0 w 12192887"/>
              <a:gd name="connsiteY7" fmla="*/ 1260629 h 6356350"/>
              <a:gd name="connsiteX0" fmla="*/ 0 w 12192887"/>
              <a:gd name="connsiteY0" fmla="*/ 1260629 h 6356350"/>
              <a:gd name="connsiteX1" fmla="*/ 12192887 w 12192887"/>
              <a:gd name="connsiteY1" fmla="*/ 0 h 6356350"/>
              <a:gd name="connsiteX2" fmla="*/ 12192887 w 12192887"/>
              <a:gd name="connsiteY2" fmla="*/ 1260629 h 6356350"/>
              <a:gd name="connsiteX3" fmla="*/ 12192887 w 12192887"/>
              <a:gd name="connsiteY3" fmla="*/ 4596531 h 6356350"/>
              <a:gd name="connsiteX4" fmla="*/ 10433068 w 12192887"/>
              <a:gd name="connsiteY4" fmla="*/ 6356350 h 6356350"/>
              <a:gd name="connsiteX5" fmla="*/ 887 w 12192887"/>
              <a:gd name="connsiteY5" fmla="*/ 6356350 h 6356350"/>
              <a:gd name="connsiteX6" fmla="*/ 887 w 12192887"/>
              <a:gd name="connsiteY6" fmla="*/ 6356350 h 6356350"/>
              <a:gd name="connsiteX7" fmla="*/ 0 w 12192887"/>
              <a:gd name="connsiteY7" fmla="*/ 1260629 h 6356350"/>
              <a:gd name="connsiteX0" fmla="*/ 0 w 12192887"/>
              <a:gd name="connsiteY0" fmla="*/ 0 h 5095721"/>
              <a:gd name="connsiteX1" fmla="*/ 12192887 w 12192887"/>
              <a:gd name="connsiteY1" fmla="*/ 0 h 5095721"/>
              <a:gd name="connsiteX2" fmla="*/ 12192887 w 12192887"/>
              <a:gd name="connsiteY2" fmla="*/ 3335902 h 5095721"/>
              <a:gd name="connsiteX3" fmla="*/ 10433068 w 12192887"/>
              <a:gd name="connsiteY3" fmla="*/ 5095721 h 5095721"/>
              <a:gd name="connsiteX4" fmla="*/ 887 w 12192887"/>
              <a:gd name="connsiteY4" fmla="*/ 5095721 h 5095721"/>
              <a:gd name="connsiteX5" fmla="*/ 887 w 12192887"/>
              <a:gd name="connsiteY5" fmla="*/ 5095721 h 5095721"/>
              <a:gd name="connsiteX6" fmla="*/ 0 w 12192887"/>
              <a:gd name="connsiteY6" fmla="*/ 0 h 5095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887" h="5095721">
                <a:moveTo>
                  <a:pt x="0" y="0"/>
                </a:moveTo>
                <a:lnTo>
                  <a:pt x="12192887" y="0"/>
                </a:lnTo>
                <a:lnTo>
                  <a:pt x="12192887" y="3335902"/>
                </a:lnTo>
                <a:cubicBezTo>
                  <a:pt x="12192887" y="4307823"/>
                  <a:pt x="11404989" y="5095721"/>
                  <a:pt x="10433068" y="5095721"/>
                </a:cubicBezTo>
                <a:lnTo>
                  <a:pt x="887" y="5095721"/>
                </a:lnTo>
                <a:lnTo>
                  <a:pt x="887" y="5095721"/>
                </a:lnTo>
                <a:cubicBezTo>
                  <a:pt x="591" y="2976938"/>
                  <a:pt x="296" y="2118783"/>
                  <a:pt x="0" y="0"/>
                </a:cubicBezTo>
                <a:close/>
              </a:path>
            </a:pathLst>
          </a:custGeom>
          <a:solidFill>
            <a:schemeClr val="accent3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EA3893F-1D62-657F-2FA0-B52A5167EC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-44386" y="1046614"/>
            <a:ext cx="11922708" cy="5095721"/>
          </a:xfrm>
        </p:spPr>
        <p:txBody>
          <a:bodyPr bIns="432000" anchor="ctr" anchorCtr="0">
            <a:normAutofit/>
          </a:bodyPr>
          <a:lstStyle>
            <a:lvl1pPr>
              <a:defRPr sz="89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rubrique</a:t>
            </a:r>
          </a:p>
        </p:txBody>
      </p:sp>
      <p:pic>
        <p:nvPicPr>
          <p:cNvPr id="8" name="Graphique 7">
            <a:extLst>
              <a:ext uri="{FF2B5EF4-FFF2-40B4-BE49-F238E27FC236}">
                <a16:creationId xmlns:a16="http://schemas.microsoft.com/office/drawing/2014/main" id="{D7070589-C160-6278-84E4-23EA231B6D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7351" y="189433"/>
            <a:ext cx="630000" cy="554400"/>
          </a:xfrm>
          <a:prstGeom prst="rect">
            <a:avLst/>
          </a:prstGeom>
        </p:spPr>
      </p:pic>
      <p:pic>
        <p:nvPicPr>
          <p:cNvPr id="9" name="Graphique 8">
            <a:extLst>
              <a:ext uri="{FF2B5EF4-FFF2-40B4-BE49-F238E27FC236}">
                <a16:creationId xmlns:a16="http://schemas.microsoft.com/office/drawing/2014/main" id="{28C293C7-9A79-A346-4689-F9685698CC9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67386" y="192090"/>
            <a:ext cx="756000" cy="425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7372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1" userDrawn="1">
          <p15:clr>
            <a:srgbClr val="FBAE40"/>
          </p15:clr>
        </p15:guide>
        <p15:guide id="2" pos="7469" userDrawn="1">
          <p15:clr>
            <a:srgbClr val="FBAE40"/>
          </p15:clr>
        </p15:guide>
        <p15:guide id="3" orient="horz" pos="663" userDrawn="1">
          <p15:clr>
            <a:srgbClr val="FBAE40"/>
          </p15:clr>
        </p15:guide>
        <p15:guide id="4" orient="horz" pos="3861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qu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  3">
            <a:extLst>
              <a:ext uri="{FF2B5EF4-FFF2-40B4-BE49-F238E27FC236}">
                <a16:creationId xmlns:a16="http://schemas.microsoft.com/office/drawing/2014/main" id="{B74C2250-B736-6E72-0777-363EBDC839D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1047600"/>
            <a:ext cx="12193874" cy="5106478"/>
          </a:xfrm>
          <a:custGeom>
            <a:avLst/>
            <a:gdLst>
              <a:gd name="connsiteX0" fmla="*/ 1749955 w 12192000"/>
              <a:gd name="connsiteY0" fmla="*/ 0 h 5097600"/>
              <a:gd name="connsiteX1" fmla="*/ 12192000 w 12192000"/>
              <a:gd name="connsiteY1" fmla="*/ 0 h 5097600"/>
              <a:gd name="connsiteX2" fmla="*/ 12192000 w 12192000"/>
              <a:gd name="connsiteY2" fmla="*/ 0 h 5097600"/>
              <a:gd name="connsiteX3" fmla="*/ 12192000 w 12192000"/>
              <a:gd name="connsiteY3" fmla="*/ 3347645 h 5097600"/>
              <a:gd name="connsiteX4" fmla="*/ 10442045 w 12192000"/>
              <a:gd name="connsiteY4" fmla="*/ 5097600 h 5097600"/>
              <a:gd name="connsiteX5" fmla="*/ 0 w 12192000"/>
              <a:gd name="connsiteY5" fmla="*/ 5097600 h 5097600"/>
              <a:gd name="connsiteX6" fmla="*/ 0 w 12192000"/>
              <a:gd name="connsiteY6" fmla="*/ 5097600 h 5097600"/>
              <a:gd name="connsiteX7" fmla="*/ 0 w 12192000"/>
              <a:gd name="connsiteY7" fmla="*/ 1749955 h 5097600"/>
              <a:gd name="connsiteX8" fmla="*/ 1749955 w 12192000"/>
              <a:gd name="connsiteY8" fmla="*/ 0 h 5097600"/>
              <a:gd name="connsiteX0" fmla="*/ 1749955 w 12192000"/>
              <a:gd name="connsiteY0" fmla="*/ 0 h 5097600"/>
              <a:gd name="connsiteX1" fmla="*/ 12192000 w 12192000"/>
              <a:gd name="connsiteY1" fmla="*/ 0 h 5097600"/>
              <a:gd name="connsiteX2" fmla="*/ 12192000 w 12192000"/>
              <a:gd name="connsiteY2" fmla="*/ 0 h 5097600"/>
              <a:gd name="connsiteX3" fmla="*/ 12192000 w 12192000"/>
              <a:gd name="connsiteY3" fmla="*/ 3347645 h 5097600"/>
              <a:gd name="connsiteX4" fmla="*/ 10442045 w 12192000"/>
              <a:gd name="connsiteY4" fmla="*/ 5097600 h 5097600"/>
              <a:gd name="connsiteX5" fmla="*/ 0 w 12192000"/>
              <a:gd name="connsiteY5" fmla="*/ 5097600 h 5097600"/>
              <a:gd name="connsiteX6" fmla="*/ 0 w 12192000"/>
              <a:gd name="connsiteY6" fmla="*/ 5097600 h 5097600"/>
              <a:gd name="connsiteX7" fmla="*/ 1749955 w 12192000"/>
              <a:gd name="connsiteY7" fmla="*/ 0 h 5097600"/>
              <a:gd name="connsiteX0" fmla="*/ 0 w 12202751"/>
              <a:gd name="connsiteY0" fmla="*/ 0 h 5097600"/>
              <a:gd name="connsiteX1" fmla="*/ 12202751 w 12202751"/>
              <a:gd name="connsiteY1" fmla="*/ 0 h 5097600"/>
              <a:gd name="connsiteX2" fmla="*/ 12202751 w 12202751"/>
              <a:gd name="connsiteY2" fmla="*/ 0 h 5097600"/>
              <a:gd name="connsiteX3" fmla="*/ 12202751 w 12202751"/>
              <a:gd name="connsiteY3" fmla="*/ 3347645 h 5097600"/>
              <a:gd name="connsiteX4" fmla="*/ 10452796 w 12202751"/>
              <a:gd name="connsiteY4" fmla="*/ 5097600 h 5097600"/>
              <a:gd name="connsiteX5" fmla="*/ 10751 w 12202751"/>
              <a:gd name="connsiteY5" fmla="*/ 5097600 h 5097600"/>
              <a:gd name="connsiteX6" fmla="*/ 10751 w 12202751"/>
              <a:gd name="connsiteY6" fmla="*/ 5097600 h 5097600"/>
              <a:gd name="connsiteX7" fmla="*/ 0 w 12202751"/>
              <a:gd name="connsiteY7" fmla="*/ 0 h 5097600"/>
              <a:gd name="connsiteX0" fmla="*/ 0 w 12202751"/>
              <a:gd name="connsiteY0" fmla="*/ 0 h 5097600"/>
              <a:gd name="connsiteX1" fmla="*/ 12202751 w 12202751"/>
              <a:gd name="connsiteY1" fmla="*/ 0 h 5097600"/>
              <a:gd name="connsiteX2" fmla="*/ 12202751 w 12202751"/>
              <a:gd name="connsiteY2" fmla="*/ 0 h 5097600"/>
              <a:gd name="connsiteX3" fmla="*/ 12202751 w 12202751"/>
              <a:gd name="connsiteY3" fmla="*/ 3347645 h 5097600"/>
              <a:gd name="connsiteX4" fmla="*/ 10452796 w 12202751"/>
              <a:gd name="connsiteY4" fmla="*/ 5097600 h 5097600"/>
              <a:gd name="connsiteX5" fmla="*/ 10751 w 12202751"/>
              <a:gd name="connsiteY5" fmla="*/ 5097600 h 5097600"/>
              <a:gd name="connsiteX6" fmla="*/ 10751 w 12202751"/>
              <a:gd name="connsiteY6" fmla="*/ 5097600 h 5097600"/>
              <a:gd name="connsiteX7" fmla="*/ 0 w 12202751"/>
              <a:gd name="connsiteY7" fmla="*/ 0 h 5097600"/>
              <a:gd name="connsiteX0" fmla="*/ 0 w 12193874"/>
              <a:gd name="connsiteY0" fmla="*/ 0 h 5106478"/>
              <a:gd name="connsiteX1" fmla="*/ 12193874 w 12193874"/>
              <a:gd name="connsiteY1" fmla="*/ 8878 h 5106478"/>
              <a:gd name="connsiteX2" fmla="*/ 12193874 w 12193874"/>
              <a:gd name="connsiteY2" fmla="*/ 8878 h 5106478"/>
              <a:gd name="connsiteX3" fmla="*/ 12193874 w 12193874"/>
              <a:gd name="connsiteY3" fmla="*/ 3356523 h 5106478"/>
              <a:gd name="connsiteX4" fmla="*/ 10443919 w 12193874"/>
              <a:gd name="connsiteY4" fmla="*/ 5106478 h 5106478"/>
              <a:gd name="connsiteX5" fmla="*/ 1874 w 12193874"/>
              <a:gd name="connsiteY5" fmla="*/ 5106478 h 5106478"/>
              <a:gd name="connsiteX6" fmla="*/ 1874 w 12193874"/>
              <a:gd name="connsiteY6" fmla="*/ 5106478 h 5106478"/>
              <a:gd name="connsiteX7" fmla="*/ 0 w 12193874"/>
              <a:gd name="connsiteY7" fmla="*/ 0 h 5106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3874" h="5106478">
                <a:moveTo>
                  <a:pt x="0" y="0"/>
                </a:moveTo>
                <a:lnTo>
                  <a:pt x="12193874" y="8878"/>
                </a:lnTo>
                <a:lnTo>
                  <a:pt x="12193874" y="8878"/>
                </a:lnTo>
                <a:lnTo>
                  <a:pt x="12193874" y="3356523"/>
                </a:lnTo>
                <a:cubicBezTo>
                  <a:pt x="12193874" y="4322996"/>
                  <a:pt x="11410392" y="5106478"/>
                  <a:pt x="10443919" y="5106478"/>
                </a:cubicBezTo>
                <a:lnTo>
                  <a:pt x="1874" y="5106478"/>
                </a:lnTo>
                <a:lnTo>
                  <a:pt x="1874" y="5106478"/>
                </a:lnTo>
                <a:cubicBezTo>
                  <a:pt x="-1710" y="3407278"/>
                  <a:pt x="3584" y="1699200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Photo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EA3893F-1D62-657F-2FA0-B52A5167EC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-44386" y="1046614"/>
            <a:ext cx="11922708" cy="5095721"/>
          </a:xfrm>
        </p:spPr>
        <p:txBody>
          <a:bodyPr bIns="432000" anchor="ctr" anchorCtr="0">
            <a:normAutofit/>
          </a:bodyPr>
          <a:lstStyle>
            <a:lvl1pPr>
              <a:defRPr sz="89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</a:t>
            </a:r>
            <a:r>
              <a:rPr lang="fr-FR" dirty="0" err="1"/>
              <a:t>rub</a:t>
            </a:r>
            <a:r>
              <a:rPr lang="fr-FR" dirty="0"/>
              <a:t>.</a:t>
            </a:r>
          </a:p>
        </p:txBody>
      </p:sp>
      <p:pic>
        <p:nvPicPr>
          <p:cNvPr id="8" name="Graphique 7">
            <a:extLst>
              <a:ext uri="{FF2B5EF4-FFF2-40B4-BE49-F238E27FC236}">
                <a16:creationId xmlns:a16="http://schemas.microsoft.com/office/drawing/2014/main" id="{D7070589-C160-6278-84E4-23EA231B6D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7351" y="189433"/>
            <a:ext cx="630000" cy="554400"/>
          </a:xfrm>
          <a:prstGeom prst="rect">
            <a:avLst/>
          </a:prstGeom>
        </p:spPr>
      </p:pic>
      <p:pic>
        <p:nvPicPr>
          <p:cNvPr id="9" name="Graphique 8">
            <a:extLst>
              <a:ext uri="{FF2B5EF4-FFF2-40B4-BE49-F238E27FC236}">
                <a16:creationId xmlns:a16="http://schemas.microsoft.com/office/drawing/2014/main" id="{28C293C7-9A79-A346-4689-F9685698CC9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67386" y="192090"/>
            <a:ext cx="756000" cy="425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1902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1" userDrawn="1">
          <p15:clr>
            <a:srgbClr val="FBAE40"/>
          </p15:clr>
        </p15:guide>
        <p15:guide id="2" pos="7469" userDrawn="1">
          <p15:clr>
            <a:srgbClr val="FBAE40"/>
          </p15:clr>
        </p15:guide>
        <p15:guide id="3" orient="horz" pos="663" userDrawn="1">
          <p15:clr>
            <a:srgbClr val="FBAE40"/>
          </p15:clr>
        </p15:guide>
        <p15:guide id="4" orient="horz" pos="3861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plein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 : avec coins arrondis en diagonale 13">
            <a:extLst>
              <a:ext uri="{FF2B5EF4-FFF2-40B4-BE49-F238E27FC236}">
                <a16:creationId xmlns:a16="http://schemas.microsoft.com/office/drawing/2014/main" id="{DBC2ED78-D0BA-80B4-20AA-2BE0BA48D3FE}"/>
              </a:ext>
            </a:extLst>
          </p:cNvPr>
          <p:cNvSpPr/>
          <p:nvPr userDrawn="1"/>
        </p:nvSpPr>
        <p:spPr>
          <a:xfrm>
            <a:off x="-888" y="0"/>
            <a:ext cx="12192887" cy="6356350"/>
          </a:xfrm>
          <a:custGeom>
            <a:avLst/>
            <a:gdLst>
              <a:gd name="connsiteX0" fmla="*/ 1759819 w 12192000"/>
              <a:gd name="connsiteY0" fmla="*/ 0 h 6356350"/>
              <a:gd name="connsiteX1" fmla="*/ 12192000 w 12192000"/>
              <a:gd name="connsiteY1" fmla="*/ 0 h 6356350"/>
              <a:gd name="connsiteX2" fmla="*/ 12192000 w 12192000"/>
              <a:gd name="connsiteY2" fmla="*/ 0 h 6356350"/>
              <a:gd name="connsiteX3" fmla="*/ 12192000 w 12192000"/>
              <a:gd name="connsiteY3" fmla="*/ 4596531 h 6356350"/>
              <a:gd name="connsiteX4" fmla="*/ 10432181 w 12192000"/>
              <a:gd name="connsiteY4" fmla="*/ 6356350 h 6356350"/>
              <a:gd name="connsiteX5" fmla="*/ 0 w 12192000"/>
              <a:gd name="connsiteY5" fmla="*/ 6356350 h 6356350"/>
              <a:gd name="connsiteX6" fmla="*/ 0 w 12192000"/>
              <a:gd name="connsiteY6" fmla="*/ 6356350 h 6356350"/>
              <a:gd name="connsiteX7" fmla="*/ 0 w 12192000"/>
              <a:gd name="connsiteY7" fmla="*/ 1759819 h 6356350"/>
              <a:gd name="connsiteX8" fmla="*/ 1759819 w 12192000"/>
              <a:gd name="connsiteY8" fmla="*/ 0 h 6356350"/>
              <a:gd name="connsiteX0" fmla="*/ 1759819 w 12192000"/>
              <a:gd name="connsiteY0" fmla="*/ 0 h 6356350"/>
              <a:gd name="connsiteX1" fmla="*/ 12192000 w 12192000"/>
              <a:gd name="connsiteY1" fmla="*/ 0 h 6356350"/>
              <a:gd name="connsiteX2" fmla="*/ 12192000 w 12192000"/>
              <a:gd name="connsiteY2" fmla="*/ 0 h 6356350"/>
              <a:gd name="connsiteX3" fmla="*/ 12192000 w 12192000"/>
              <a:gd name="connsiteY3" fmla="*/ 4596531 h 6356350"/>
              <a:gd name="connsiteX4" fmla="*/ 10432181 w 12192000"/>
              <a:gd name="connsiteY4" fmla="*/ 6356350 h 6356350"/>
              <a:gd name="connsiteX5" fmla="*/ 0 w 12192000"/>
              <a:gd name="connsiteY5" fmla="*/ 6356350 h 6356350"/>
              <a:gd name="connsiteX6" fmla="*/ 0 w 12192000"/>
              <a:gd name="connsiteY6" fmla="*/ 6356350 h 6356350"/>
              <a:gd name="connsiteX7" fmla="*/ 1759819 w 12192000"/>
              <a:gd name="connsiteY7" fmla="*/ 0 h 6356350"/>
              <a:gd name="connsiteX0" fmla="*/ 0 w 12192887"/>
              <a:gd name="connsiteY0" fmla="*/ 0 h 6356350"/>
              <a:gd name="connsiteX1" fmla="*/ 12192887 w 12192887"/>
              <a:gd name="connsiteY1" fmla="*/ 0 h 6356350"/>
              <a:gd name="connsiteX2" fmla="*/ 12192887 w 12192887"/>
              <a:gd name="connsiteY2" fmla="*/ 0 h 6356350"/>
              <a:gd name="connsiteX3" fmla="*/ 12192887 w 12192887"/>
              <a:gd name="connsiteY3" fmla="*/ 4596531 h 6356350"/>
              <a:gd name="connsiteX4" fmla="*/ 10433068 w 12192887"/>
              <a:gd name="connsiteY4" fmla="*/ 6356350 h 6356350"/>
              <a:gd name="connsiteX5" fmla="*/ 887 w 12192887"/>
              <a:gd name="connsiteY5" fmla="*/ 6356350 h 6356350"/>
              <a:gd name="connsiteX6" fmla="*/ 887 w 12192887"/>
              <a:gd name="connsiteY6" fmla="*/ 6356350 h 6356350"/>
              <a:gd name="connsiteX7" fmla="*/ 0 w 12192887"/>
              <a:gd name="connsiteY7" fmla="*/ 0 h 6356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887" h="6356350">
                <a:moveTo>
                  <a:pt x="0" y="0"/>
                </a:moveTo>
                <a:lnTo>
                  <a:pt x="12192887" y="0"/>
                </a:lnTo>
                <a:lnTo>
                  <a:pt x="12192887" y="0"/>
                </a:lnTo>
                <a:lnTo>
                  <a:pt x="12192887" y="4596531"/>
                </a:lnTo>
                <a:cubicBezTo>
                  <a:pt x="12192887" y="5568452"/>
                  <a:pt x="11404989" y="6356350"/>
                  <a:pt x="10433068" y="6356350"/>
                </a:cubicBezTo>
                <a:lnTo>
                  <a:pt x="887" y="6356350"/>
                </a:lnTo>
                <a:lnTo>
                  <a:pt x="887" y="6356350"/>
                </a:lnTo>
                <a:cubicBezTo>
                  <a:pt x="591" y="4237567"/>
                  <a:pt x="296" y="2118783"/>
                  <a:pt x="0" y="0"/>
                </a:cubicBezTo>
                <a:close/>
              </a:path>
            </a:pathLst>
          </a:cu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2EAD60B-65E2-8C5C-9325-4F15235C948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0" y="944563"/>
            <a:ext cx="12192000" cy="5913437"/>
          </a:xfrm>
          <a:solidFill>
            <a:schemeClr val="accent3"/>
          </a:solidFill>
        </p:spPr>
        <p:txBody>
          <a:bodyPr/>
          <a:lstStyle>
            <a:lvl1pPr algn="ctr">
              <a:defRPr lang="fr-FR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Contenu / Texte / Image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378B8E2-1B10-B16E-2281-67489FACD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Titre de la présentation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A73108-8F1E-87C0-7513-16BF158A0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412EEA0-CD12-41BE-A97D-AD8CAE309B41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8" name="Graphique 7">
            <a:extLst>
              <a:ext uri="{FF2B5EF4-FFF2-40B4-BE49-F238E27FC236}">
                <a16:creationId xmlns:a16="http://schemas.microsoft.com/office/drawing/2014/main" id="{D7070589-C160-6278-84E4-23EA231B6D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7351" y="189433"/>
            <a:ext cx="630000" cy="554400"/>
          </a:xfrm>
          <a:prstGeom prst="rect">
            <a:avLst/>
          </a:prstGeom>
        </p:spPr>
      </p:pic>
      <p:pic>
        <p:nvPicPr>
          <p:cNvPr id="9" name="Graphique 8">
            <a:extLst>
              <a:ext uri="{FF2B5EF4-FFF2-40B4-BE49-F238E27FC236}">
                <a16:creationId xmlns:a16="http://schemas.microsoft.com/office/drawing/2014/main" id="{28C293C7-9A79-A346-4689-F9685698CC9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67386" y="192090"/>
            <a:ext cx="756000" cy="425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4869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95" userDrawn="1">
          <p15:clr>
            <a:srgbClr val="FBAE40"/>
          </p15:clr>
        </p15:guide>
        <p15:guide id="3" orient="horz" pos="3997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u fond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45931FD-9767-D9CE-A360-5A0232D672AA}"/>
              </a:ext>
            </a:extLst>
          </p:cNvPr>
          <p:cNvSpPr/>
          <p:nvPr userDrawn="1"/>
        </p:nvSpPr>
        <p:spPr>
          <a:xfrm>
            <a:off x="-888" y="943583"/>
            <a:ext cx="12192000" cy="591441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EA3893F-1D62-657F-2FA0-B52A5167EC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2EAD60B-65E2-8C5C-9325-4F15235C94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3638" y="2168524"/>
            <a:ext cx="9864725" cy="4032000"/>
          </a:xfrm>
        </p:spPr>
        <p:txBody>
          <a:bodyPr/>
          <a:lstStyle>
            <a:lvl1pPr>
              <a:defRPr lang="fr-FR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Deuxième niveau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Troisième niveau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Quatrième niveau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Cinquième niveau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378B8E2-1B10-B16E-2281-67489FACD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Titre de la présentation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A73108-8F1E-87C0-7513-16BF158A0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412EEA0-CD12-41BE-A97D-AD8CAE309B41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8" name="Graphique 7">
            <a:extLst>
              <a:ext uri="{FF2B5EF4-FFF2-40B4-BE49-F238E27FC236}">
                <a16:creationId xmlns:a16="http://schemas.microsoft.com/office/drawing/2014/main" id="{D7070589-C160-6278-84E4-23EA231B6D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7351" y="189433"/>
            <a:ext cx="630000" cy="554400"/>
          </a:xfrm>
          <a:prstGeom prst="rect">
            <a:avLst/>
          </a:prstGeom>
        </p:spPr>
      </p:pic>
      <p:pic>
        <p:nvPicPr>
          <p:cNvPr id="9" name="Graphique 8">
            <a:extLst>
              <a:ext uri="{FF2B5EF4-FFF2-40B4-BE49-F238E27FC236}">
                <a16:creationId xmlns:a16="http://schemas.microsoft.com/office/drawing/2014/main" id="{28C293C7-9A79-A346-4689-F9685698CC9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67386" y="192090"/>
            <a:ext cx="756000" cy="425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0847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95" userDrawn="1">
          <p15:clr>
            <a:srgbClr val="FBAE40"/>
          </p15:clr>
        </p15:guide>
        <p15:guide id="3" orient="horz" pos="1094" userDrawn="1">
          <p15:clr>
            <a:srgbClr val="FBAE40"/>
          </p15:clr>
        </p15:guide>
        <p15:guide id="4" pos="733" userDrawn="1">
          <p15:clr>
            <a:srgbClr val="FBAE40"/>
          </p15:clr>
        </p15:guide>
        <p15:guide id="5" pos="6947" userDrawn="1">
          <p15:clr>
            <a:srgbClr val="FBAE40"/>
          </p15:clr>
        </p15:guide>
        <p15:guide id="6" orient="horz" pos="3997" userDrawn="1">
          <p15:clr>
            <a:srgbClr val="FBAE40"/>
          </p15:clr>
        </p15:guide>
        <p15:guide id="7" orient="horz" pos="1366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69070416-5ED1-358F-AA5A-B78917E730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401121"/>
            <a:ext cx="11028363" cy="43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dirty="0"/>
              <a:t>Titre rubrique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621DC6D-7E4C-A4DA-BC06-37DA22571D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63638" y="2349499"/>
            <a:ext cx="9864725" cy="38274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Deuxième niveau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Troisième niveau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Quatrième niveau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Cinquième niveau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F346F8-B373-ECE0-7314-9453134F16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637" y="6356350"/>
            <a:ext cx="9864725" cy="501650"/>
          </a:xfrm>
          <a:prstGeom prst="rect">
            <a:avLst/>
          </a:prstGeom>
        </p:spPr>
        <p:txBody>
          <a:bodyPr vert="horz" lIns="0" tIns="0" rIns="0" bIns="3600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présentation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84F6DFD-9577-CB9A-6473-CEDEDC0AC1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28362" y="6356350"/>
            <a:ext cx="1163638" cy="50165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4412EEA0-CD12-41BE-A97D-AD8CAE309B4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260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2" r:id="rId3"/>
    <p:sldLayoutId id="2147483650" r:id="rId4"/>
    <p:sldLayoutId id="2147483664" r:id="rId5"/>
    <p:sldLayoutId id="2147483665" r:id="rId6"/>
    <p:sldLayoutId id="2147483666" r:id="rId7"/>
    <p:sldLayoutId id="2147483663" r:id="rId8"/>
    <p:sldLayoutId id="2147483667" r:id="rId9"/>
    <p:sldLayoutId id="2147483660" r:id="rId10"/>
    <p:sldLayoutId id="2147483669" r:id="rId11"/>
    <p:sldLayoutId id="2147483672" r:id="rId12"/>
    <p:sldLayoutId id="2147483670" r:id="rId13"/>
    <p:sldLayoutId id="2147483673" r:id="rId14"/>
    <p:sldLayoutId id="2147483671" r:id="rId15"/>
    <p:sldLayoutId id="2147483659" r:id="rId1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1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buFontTx/>
        <a:buNone/>
        <a:defRPr lang="fr-FR" sz="16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7.png"/><Relationship Id="rId7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18" Type="http://schemas.openxmlformats.org/officeDocument/2006/relationships/image" Target="../media/image30.png"/><Relationship Id="rId26" Type="http://schemas.openxmlformats.org/officeDocument/2006/relationships/image" Target="../media/image38.png"/><Relationship Id="rId3" Type="http://schemas.openxmlformats.org/officeDocument/2006/relationships/image" Target="../media/image15.png"/><Relationship Id="rId21" Type="http://schemas.openxmlformats.org/officeDocument/2006/relationships/image" Target="../media/image33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17" Type="http://schemas.openxmlformats.org/officeDocument/2006/relationships/image" Target="../media/image29.png"/><Relationship Id="rId25" Type="http://schemas.openxmlformats.org/officeDocument/2006/relationships/image" Target="../media/image37.png"/><Relationship Id="rId2" Type="http://schemas.openxmlformats.org/officeDocument/2006/relationships/image" Target="../media/image14.png"/><Relationship Id="rId16" Type="http://schemas.openxmlformats.org/officeDocument/2006/relationships/image" Target="../media/image28.png"/><Relationship Id="rId20" Type="http://schemas.openxmlformats.org/officeDocument/2006/relationships/image" Target="../media/image32.png"/><Relationship Id="rId29" Type="http://schemas.openxmlformats.org/officeDocument/2006/relationships/image" Target="../media/image41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24" Type="http://schemas.openxmlformats.org/officeDocument/2006/relationships/image" Target="../media/image36.png"/><Relationship Id="rId5" Type="http://schemas.openxmlformats.org/officeDocument/2006/relationships/image" Target="../media/image17.png"/><Relationship Id="rId15" Type="http://schemas.openxmlformats.org/officeDocument/2006/relationships/image" Target="../media/image27.png"/><Relationship Id="rId23" Type="http://schemas.openxmlformats.org/officeDocument/2006/relationships/image" Target="../media/image35.png"/><Relationship Id="rId28" Type="http://schemas.openxmlformats.org/officeDocument/2006/relationships/image" Target="../media/image40.png"/><Relationship Id="rId10" Type="http://schemas.openxmlformats.org/officeDocument/2006/relationships/image" Target="../media/image22.png"/><Relationship Id="rId19" Type="http://schemas.openxmlformats.org/officeDocument/2006/relationships/image" Target="../media/image31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26.png"/><Relationship Id="rId22" Type="http://schemas.openxmlformats.org/officeDocument/2006/relationships/image" Target="../media/image34.png"/><Relationship Id="rId27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13" Type="http://schemas.openxmlformats.org/officeDocument/2006/relationships/image" Target="../media/image53.png"/><Relationship Id="rId18" Type="http://schemas.openxmlformats.org/officeDocument/2006/relationships/image" Target="../media/image58.png"/><Relationship Id="rId26" Type="http://schemas.openxmlformats.org/officeDocument/2006/relationships/image" Target="../media/image66.png"/><Relationship Id="rId3" Type="http://schemas.openxmlformats.org/officeDocument/2006/relationships/image" Target="../media/image43.png"/><Relationship Id="rId21" Type="http://schemas.openxmlformats.org/officeDocument/2006/relationships/image" Target="../media/image61.png"/><Relationship Id="rId7" Type="http://schemas.openxmlformats.org/officeDocument/2006/relationships/image" Target="../media/image47.png"/><Relationship Id="rId12" Type="http://schemas.openxmlformats.org/officeDocument/2006/relationships/image" Target="../media/image52.png"/><Relationship Id="rId17" Type="http://schemas.openxmlformats.org/officeDocument/2006/relationships/image" Target="../media/image57.png"/><Relationship Id="rId25" Type="http://schemas.openxmlformats.org/officeDocument/2006/relationships/image" Target="../media/image65.png"/><Relationship Id="rId2" Type="http://schemas.openxmlformats.org/officeDocument/2006/relationships/image" Target="../media/image42.png"/><Relationship Id="rId16" Type="http://schemas.openxmlformats.org/officeDocument/2006/relationships/image" Target="../media/image56.png"/><Relationship Id="rId20" Type="http://schemas.openxmlformats.org/officeDocument/2006/relationships/image" Target="../media/image60.png"/><Relationship Id="rId29" Type="http://schemas.openxmlformats.org/officeDocument/2006/relationships/image" Target="../media/image69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46.png"/><Relationship Id="rId11" Type="http://schemas.openxmlformats.org/officeDocument/2006/relationships/image" Target="../media/image51.png"/><Relationship Id="rId24" Type="http://schemas.openxmlformats.org/officeDocument/2006/relationships/image" Target="../media/image64.png"/><Relationship Id="rId5" Type="http://schemas.openxmlformats.org/officeDocument/2006/relationships/image" Target="../media/image45.png"/><Relationship Id="rId15" Type="http://schemas.openxmlformats.org/officeDocument/2006/relationships/image" Target="../media/image55.png"/><Relationship Id="rId23" Type="http://schemas.openxmlformats.org/officeDocument/2006/relationships/image" Target="../media/image63.png"/><Relationship Id="rId28" Type="http://schemas.openxmlformats.org/officeDocument/2006/relationships/image" Target="../media/image68.png"/><Relationship Id="rId10" Type="http://schemas.openxmlformats.org/officeDocument/2006/relationships/image" Target="../media/image50.png"/><Relationship Id="rId19" Type="http://schemas.openxmlformats.org/officeDocument/2006/relationships/image" Target="../media/image59.png"/><Relationship Id="rId4" Type="http://schemas.openxmlformats.org/officeDocument/2006/relationships/image" Target="../media/image44.png"/><Relationship Id="rId9" Type="http://schemas.openxmlformats.org/officeDocument/2006/relationships/image" Target="../media/image49.png"/><Relationship Id="rId14" Type="http://schemas.openxmlformats.org/officeDocument/2006/relationships/image" Target="../media/image54.png"/><Relationship Id="rId22" Type="http://schemas.openxmlformats.org/officeDocument/2006/relationships/image" Target="../media/image62.png"/><Relationship Id="rId27" Type="http://schemas.openxmlformats.org/officeDocument/2006/relationships/image" Target="../media/image6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13" Type="http://schemas.openxmlformats.org/officeDocument/2006/relationships/image" Target="../media/image81.png"/><Relationship Id="rId18" Type="http://schemas.openxmlformats.org/officeDocument/2006/relationships/image" Target="../media/image86.png"/><Relationship Id="rId26" Type="http://schemas.openxmlformats.org/officeDocument/2006/relationships/image" Target="../media/image94.png"/><Relationship Id="rId3" Type="http://schemas.openxmlformats.org/officeDocument/2006/relationships/image" Target="../media/image71.png"/><Relationship Id="rId21" Type="http://schemas.openxmlformats.org/officeDocument/2006/relationships/image" Target="../media/image89.png"/><Relationship Id="rId7" Type="http://schemas.openxmlformats.org/officeDocument/2006/relationships/image" Target="../media/image75.png"/><Relationship Id="rId12" Type="http://schemas.openxmlformats.org/officeDocument/2006/relationships/image" Target="../media/image80.png"/><Relationship Id="rId17" Type="http://schemas.openxmlformats.org/officeDocument/2006/relationships/image" Target="../media/image85.png"/><Relationship Id="rId25" Type="http://schemas.openxmlformats.org/officeDocument/2006/relationships/image" Target="../media/image93.png"/><Relationship Id="rId2" Type="http://schemas.openxmlformats.org/officeDocument/2006/relationships/image" Target="../media/image70.png"/><Relationship Id="rId16" Type="http://schemas.openxmlformats.org/officeDocument/2006/relationships/image" Target="../media/image84.png"/><Relationship Id="rId20" Type="http://schemas.openxmlformats.org/officeDocument/2006/relationships/image" Target="../media/image88.png"/><Relationship Id="rId29" Type="http://schemas.openxmlformats.org/officeDocument/2006/relationships/image" Target="../media/image97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74.png"/><Relationship Id="rId11" Type="http://schemas.openxmlformats.org/officeDocument/2006/relationships/image" Target="../media/image79.png"/><Relationship Id="rId24" Type="http://schemas.openxmlformats.org/officeDocument/2006/relationships/image" Target="../media/image92.png"/><Relationship Id="rId5" Type="http://schemas.openxmlformats.org/officeDocument/2006/relationships/image" Target="../media/image73.png"/><Relationship Id="rId15" Type="http://schemas.openxmlformats.org/officeDocument/2006/relationships/image" Target="../media/image83.png"/><Relationship Id="rId23" Type="http://schemas.openxmlformats.org/officeDocument/2006/relationships/image" Target="../media/image91.png"/><Relationship Id="rId28" Type="http://schemas.openxmlformats.org/officeDocument/2006/relationships/image" Target="../media/image96.png"/><Relationship Id="rId10" Type="http://schemas.openxmlformats.org/officeDocument/2006/relationships/image" Target="../media/image78.png"/><Relationship Id="rId19" Type="http://schemas.openxmlformats.org/officeDocument/2006/relationships/image" Target="../media/image87.png"/><Relationship Id="rId4" Type="http://schemas.openxmlformats.org/officeDocument/2006/relationships/image" Target="../media/image72.png"/><Relationship Id="rId9" Type="http://schemas.openxmlformats.org/officeDocument/2006/relationships/image" Target="../media/image77.png"/><Relationship Id="rId14" Type="http://schemas.openxmlformats.org/officeDocument/2006/relationships/image" Target="../media/image82.png"/><Relationship Id="rId22" Type="http://schemas.openxmlformats.org/officeDocument/2006/relationships/image" Target="../media/image90.png"/><Relationship Id="rId27" Type="http://schemas.openxmlformats.org/officeDocument/2006/relationships/image" Target="../media/image95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png"/><Relationship Id="rId13" Type="http://schemas.openxmlformats.org/officeDocument/2006/relationships/image" Target="../media/image109.png"/><Relationship Id="rId18" Type="http://schemas.openxmlformats.org/officeDocument/2006/relationships/image" Target="../media/image114.png"/><Relationship Id="rId26" Type="http://schemas.openxmlformats.org/officeDocument/2006/relationships/image" Target="../media/image122.png"/><Relationship Id="rId3" Type="http://schemas.openxmlformats.org/officeDocument/2006/relationships/image" Target="../media/image99.png"/><Relationship Id="rId21" Type="http://schemas.openxmlformats.org/officeDocument/2006/relationships/image" Target="../media/image117.png"/><Relationship Id="rId7" Type="http://schemas.openxmlformats.org/officeDocument/2006/relationships/image" Target="../media/image103.png"/><Relationship Id="rId12" Type="http://schemas.openxmlformats.org/officeDocument/2006/relationships/image" Target="../media/image108.png"/><Relationship Id="rId17" Type="http://schemas.openxmlformats.org/officeDocument/2006/relationships/image" Target="../media/image113.png"/><Relationship Id="rId25" Type="http://schemas.openxmlformats.org/officeDocument/2006/relationships/image" Target="../media/image121.png"/><Relationship Id="rId2" Type="http://schemas.openxmlformats.org/officeDocument/2006/relationships/image" Target="../media/image98.png"/><Relationship Id="rId16" Type="http://schemas.openxmlformats.org/officeDocument/2006/relationships/image" Target="../media/image112.png"/><Relationship Id="rId20" Type="http://schemas.openxmlformats.org/officeDocument/2006/relationships/image" Target="../media/image116.png"/><Relationship Id="rId29" Type="http://schemas.openxmlformats.org/officeDocument/2006/relationships/image" Target="../media/image125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02.png"/><Relationship Id="rId11" Type="http://schemas.openxmlformats.org/officeDocument/2006/relationships/image" Target="../media/image107.png"/><Relationship Id="rId24" Type="http://schemas.openxmlformats.org/officeDocument/2006/relationships/image" Target="../media/image120.png"/><Relationship Id="rId5" Type="http://schemas.openxmlformats.org/officeDocument/2006/relationships/image" Target="../media/image101.png"/><Relationship Id="rId15" Type="http://schemas.openxmlformats.org/officeDocument/2006/relationships/image" Target="../media/image111.png"/><Relationship Id="rId23" Type="http://schemas.openxmlformats.org/officeDocument/2006/relationships/image" Target="../media/image119.png"/><Relationship Id="rId28" Type="http://schemas.openxmlformats.org/officeDocument/2006/relationships/image" Target="../media/image124.png"/><Relationship Id="rId10" Type="http://schemas.openxmlformats.org/officeDocument/2006/relationships/image" Target="../media/image106.png"/><Relationship Id="rId19" Type="http://schemas.openxmlformats.org/officeDocument/2006/relationships/image" Target="../media/image115.png"/><Relationship Id="rId4" Type="http://schemas.openxmlformats.org/officeDocument/2006/relationships/image" Target="../media/image100.png"/><Relationship Id="rId9" Type="http://schemas.openxmlformats.org/officeDocument/2006/relationships/image" Target="../media/image105.png"/><Relationship Id="rId14" Type="http://schemas.openxmlformats.org/officeDocument/2006/relationships/image" Target="../media/image110.png"/><Relationship Id="rId22" Type="http://schemas.openxmlformats.org/officeDocument/2006/relationships/image" Target="../media/image118.png"/><Relationship Id="rId27" Type="http://schemas.openxmlformats.org/officeDocument/2006/relationships/image" Target="../media/image12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2.png"/><Relationship Id="rId13" Type="http://schemas.openxmlformats.org/officeDocument/2006/relationships/image" Target="../media/image137.png"/><Relationship Id="rId18" Type="http://schemas.openxmlformats.org/officeDocument/2006/relationships/image" Target="../media/image142.png"/><Relationship Id="rId26" Type="http://schemas.openxmlformats.org/officeDocument/2006/relationships/image" Target="../media/image150.png"/><Relationship Id="rId3" Type="http://schemas.openxmlformats.org/officeDocument/2006/relationships/image" Target="../media/image127.png"/><Relationship Id="rId21" Type="http://schemas.openxmlformats.org/officeDocument/2006/relationships/image" Target="../media/image145.png"/><Relationship Id="rId7" Type="http://schemas.openxmlformats.org/officeDocument/2006/relationships/image" Target="../media/image131.png"/><Relationship Id="rId12" Type="http://schemas.openxmlformats.org/officeDocument/2006/relationships/image" Target="../media/image136.png"/><Relationship Id="rId17" Type="http://schemas.openxmlformats.org/officeDocument/2006/relationships/image" Target="../media/image141.png"/><Relationship Id="rId25" Type="http://schemas.openxmlformats.org/officeDocument/2006/relationships/image" Target="../media/image149.png"/><Relationship Id="rId2" Type="http://schemas.openxmlformats.org/officeDocument/2006/relationships/image" Target="../media/image126.png"/><Relationship Id="rId16" Type="http://schemas.openxmlformats.org/officeDocument/2006/relationships/image" Target="../media/image140.png"/><Relationship Id="rId20" Type="http://schemas.openxmlformats.org/officeDocument/2006/relationships/image" Target="../media/image144.png"/><Relationship Id="rId29" Type="http://schemas.openxmlformats.org/officeDocument/2006/relationships/image" Target="../media/image153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30.png"/><Relationship Id="rId11" Type="http://schemas.openxmlformats.org/officeDocument/2006/relationships/image" Target="../media/image135.png"/><Relationship Id="rId24" Type="http://schemas.openxmlformats.org/officeDocument/2006/relationships/image" Target="../media/image148.png"/><Relationship Id="rId5" Type="http://schemas.openxmlformats.org/officeDocument/2006/relationships/image" Target="../media/image129.png"/><Relationship Id="rId15" Type="http://schemas.openxmlformats.org/officeDocument/2006/relationships/image" Target="../media/image139.png"/><Relationship Id="rId23" Type="http://schemas.openxmlformats.org/officeDocument/2006/relationships/image" Target="../media/image147.png"/><Relationship Id="rId28" Type="http://schemas.openxmlformats.org/officeDocument/2006/relationships/image" Target="../media/image152.png"/><Relationship Id="rId10" Type="http://schemas.openxmlformats.org/officeDocument/2006/relationships/image" Target="../media/image134.png"/><Relationship Id="rId19" Type="http://schemas.openxmlformats.org/officeDocument/2006/relationships/image" Target="../media/image143.png"/><Relationship Id="rId4" Type="http://schemas.openxmlformats.org/officeDocument/2006/relationships/image" Target="../media/image128.png"/><Relationship Id="rId9" Type="http://schemas.openxmlformats.org/officeDocument/2006/relationships/image" Target="../media/image133.png"/><Relationship Id="rId14" Type="http://schemas.openxmlformats.org/officeDocument/2006/relationships/image" Target="../media/image138.png"/><Relationship Id="rId22" Type="http://schemas.openxmlformats.org/officeDocument/2006/relationships/image" Target="../media/image146.png"/><Relationship Id="rId27" Type="http://schemas.openxmlformats.org/officeDocument/2006/relationships/image" Target="../media/image15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50F9C7AD-AE3C-9CC9-3E9A-0D740D40C85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Lorem ipsum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1C1151F2-2A78-674A-DD66-CBB0F6435F4E}"/>
              </a:ext>
            </a:extLst>
          </p:cNvPr>
          <p:cNvSpPr txBox="1"/>
          <p:nvPr/>
        </p:nvSpPr>
        <p:spPr>
          <a:xfrm rot="21104503">
            <a:off x="4267273" y="326281"/>
            <a:ext cx="284719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/>
              <a:t>Toujours ferré à gauche</a:t>
            </a:r>
            <a:br>
              <a:rPr lang="fr-FR" dirty="0"/>
            </a:br>
            <a:r>
              <a:rPr lang="fr-FR" dirty="0"/>
              <a:t>1, 2 ou 3 lignes</a:t>
            </a:r>
          </a:p>
        </p:txBody>
      </p:sp>
    </p:spTree>
    <p:extLst>
      <p:ext uri="{BB962C8B-B14F-4D97-AF65-F5344CB8AC3E}">
        <p14:creationId xmlns:p14="http://schemas.microsoft.com/office/powerpoint/2010/main" val="35379757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CB4040B2-083F-BDA4-ADC9-3F9ECEA7A7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Titre rubrique</a:t>
            </a:r>
          </a:p>
        </p:txBody>
      </p:sp>
      <p:graphicFrame>
        <p:nvGraphicFramePr>
          <p:cNvPr id="8" name="Espace réservé du contenu 7">
            <a:extLst>
              <a:ext uri="{FF2B5EF4-FFF2-40B4-BE49-F238E27FC236}">
                <a16:creationId xmlns:a16="http://schemas.microsoft.com/office/drawing/2014/main" id="{424D375D-C340-E3FA-4110-DCAF394A3D2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8031390"/>
              </p:ext>
            </p:extLst>
          </p:nvPr>
        </p:nvGraphicFramePr>
        <p:xfrm>
          <a:off x="1163638" y="2168525"/>
          <a:ext cx="9864725" cy="2225040"/>
        </p:xfrm>
        <a:graphic>
          <a:graphicData uri="http://schemas.openxmlformats.org/drawingml/2006/table">
            <a:tbl>
              <a:tblPr firstRow="1" bandRow="1"/>
              <a:tblGrid>
                <a:gridCol w="1972945">
                  <a:extLst>
                    <a:ext uri="{9D8B030D-6E8A-4147-A177-3AD203B41FA5}">
                      <a16:colId xmlns:a16="http://schemas.microsoft.com/office/drawing/2014/main" val="1393692885"/>
                    </a:ext>
                  </a:extLst>
                </a:gridCol>
                <a:gridCol w="1972945">
                  <a:extLst>
                    <a:ext uri="{9D8B030D-6E8A-4147-A177-3AD203B41FA5}">
                      <a16:colId xmlns:a16="http://schemas.microsoft.com/office/drawing/2014/main" val="4153929631"/>
                    </a:ext>
                  </a:extLst>
                </a:gridCol>
                <a:gridCol w="1972945">
                  <a:extLst>
                    <a:ext uri="{9D8B030D-6E8A-4147-A177-3AD203B41FA5}">
                      <a16:colId xmlns:a16="http://schemas.microsoft.com/office/drawing/2014/main" val="2905547730"/>
                    </a:ext>
                  </a:extLst>
                </a:gridCol>
                <a:gridCol w="1972945">
                  <a:extLst>
                    <a:ext uri="{9D8B030D-6E8A-4147-A177-3AD203B41FA5}">
                      <a16:colId xmlns:a16="http://schemas.microsoft.com/office/drawing/2014/main" val="1641491174"/>
                    </a:ext>
                  </a:extLst>
                </a:gridCol>
                <a:gridCol w="1972945">
                  <a:extLst>
                    <a:ext uri="{9D8B030D-6E8A-4147-A177-3AD203B41FA5}">
                      <a16:colId xmlns:a16="http://schemas.microsoft.com/office/drawing/2014/main" val="16786320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/>
                        <a:t>A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/>
                        <a:t>B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/>
                        <a:t>C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/>
                        <a:t>D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/>
                        <a:t>E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70241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1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1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1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1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1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9780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93981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3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3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3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3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3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68436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4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4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4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4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4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66045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5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5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5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9525478"/>
                  </a:ext>
                </a:extLst>
              </a:tr>
            </a:tbl>
          </a:graphicData>
        </a:graphic>
      </p:graphicFrame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CCCE482-EDFB-5093-5095-DC4EC3C0A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de la présentation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B9308C-705F-32FD-F46E-7873D091E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EEA0-CD12-41BE-A97D-AD8CAE309B41}" type="slidenum">
              <a:rPr lang="fr-FR" smtClean="0"/>
              <a:t>10</a:t>
            </a:fld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187CB42-5B33-4668-33E6-64A277F1A4A7}"/>
              </a:ext>
            </a:extLst>
          </p:cNvPr>
          <p:cNvSpPr txBox="1"/>
          <p:nvPr/>
        </p:nvSpPr>
        <p:spPr>
          <a:xfrm rot="21104503">
            <a:off x="8117990" y="1432455"/>
            <a:ext cx="2647841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/>
              <a:t>Tableau rouge ou bleu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3D86395-C7A5-0848-6C55-283E4FC058A4}"/>
              </a:ext>
            </a:extLst>
          </p:cNvPr>
          <p:cNvSpPr txBox="1"/>
          <p:nvPr/>
        </p:nvSpPr>
        <p:spPr>
          <a:xfrm rot="21104503">
            <a:off x="4628263" y="5634751"/>
            <a:ext cx="2503378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/>
              <a:t>Footer rouge ou bleu</a:t>
            </a:r>
          </a:p>
        </p:txBody>
      </p:sp>
    </p:spTree>
    <p:extLst>
      <p:ext uri="{BB962C8B-B14F-4D97-AF65-F5344CB8AC3E}">
        <p14:creationId xmlns:p14="http://schemas.microsoft.com/office/powerpoint/2010/main" val="4453686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6A142D1A-BEEA-B8B7-4245-31554E4C6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Titre rubrique</a:t>
            </a:r>
          </a:p>
        </p:txBody>
      </p:sp>
      <p:graphicFrame>
        <p:nvGraphicFramePr>
          <p:cNvPr id="10" name="Espace réservé du contenu 9">
            <a:extLst>
              <a:ext uri="{FF2B5EF4-FFF2-40B4-BE49-F238E27FC236}">
                <a16:creationId xmlns:a16="http://schemas.microsoft.com/office/drawing/2014/main" id="{F6912A74-7BC3-6537-A1D4-563FCE972A8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8032868"/>
              </p:ext>
            </p:extLst>
          </p:nvPr>
        </p:nvGraphicFramePr>
        <p:xfrm>
          <a:off x="3409326" y="2291134"/>
          <a:ext cx="5373348" cy="3827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107CA3E-A20B-FBF1-453A-76E361DB40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de la présentation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195A793-C270-E419-03E0-B3959BEFF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EEA0-CD12-41BE-A97D-AD8CAE309B41}" type="slidenum">
              <a:rPr lang="fr-FR" smtClean="0"/>
              <a:t>11</a:t>
            </a:fld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099AE2B4-1160-CB13-DCC8-71C832FDD0C7}"/>
              </a:ext>
            </a:extLst>
          </p:cNvPr>
          <p:cNvSpPr txBox="1"/>
          <p:nvPr/>
        </p:nvSpPr>
        <p:spPr>
          <a:xfrm rot="21104503">
            <a:off x="8976527" y="5690269"/>
            <a:ext cx="2503378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/>
              <a:t>Footer rouge ou bleu</a:t>
            </a:r>
          </a:p>
        </p:txBody>
      </p:sp>
    </p:spTree>
    <p:extLst>
      <p:ext uri="{BB962C8B-B14F-4D97-AF65-F5344CB8AC3E}">
        <p14:creationId xmlns:p14="http://schemas.microsoft.com/office/powerpoint/2010/main" val="40404659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2DCCD241-AFF3-13F6-864A-CFBF055F79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Titre rubrique</a:t>
            </a:r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7241C981-0D22-062C-FA70-BAB49DB826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, </a:t>
            </a:r>
            <a:r>
              <a:rPr lang="fr-FR" dirty="0" err="1"/>
              <a:t>consectetuer</a:t>
            </a:r>
            <a:r>
              <a:rPr lang="fr-FR" dirty="0"/>
              <a:t> </a:t>
            </a:r>
            <a:r>
              <a:rPr lang="fr-FR" dirty="0" err="1"/>
              <a:t>adipiscing</a:t>
            </a:r>
            <a:r>
              <a:rPr lang="fr-FR" dirty="0"/>
              <a:t> </a:t>
            </a:r>
            <a:r>
              <a:rPr lang="fr-FR" dirty="0" err="1"/>
              <a:t>elit</a:t>
            </a:r>
            <a:r>
              <a:rPr lang="fr-FR" dirty="0"/>
              <a:t>, </a:t>
            </a:r>
            <a:r>
              <a:rPr lang="fr-FR" dirty="0" err="1"/>
              <a:t>sed</a:t>
            </a:r>
            <a:r>
              <a:rPr lang="fr-FR" dirty="0"/>
              <a:t> diam </a:t>
            </a:r>
            <a:r>
              <a:rPr lang="fr-FR" dirty="0" err="1"/>
              <a:t>nonummy</a:t>
            </a:r>
            <a:r>
              <a:rPr lang="fr-FR" dirty="0"/>
              <a:t> </a:t>
            </a:r>
            <a:r>
              <a:rPr lang="fr-FR" dirty="0" err="1"/>
              <a:t>nibh</a:t>
            </a:r>
            <a:r>
              <a:rPr lang="fr-FR" dirty="0"/>
              <a:t> </a:t>
            </a:r>
            <a:r>
              <a:rPr lang="fr-FR" dirty="0" err="1"/>
              <a:t>euismod</a:t>
            </a:r>
            <a:r>
              <a:rPr lang="fr-FR" dirty="0"/>
              <a:t> </a:t>
            </a:r>
            <a:r>
              <a:rPr lang="fr-FR" dirty="0" err="1"/>
              <a:t>tincidunt</a:t>
            </a:r>
            <a:r>
              <a:rPr lang="fr-FR" dirty="0"/>
              <a:t> ut </a:t>
            </a:r>
            <a:r>
              <a:rPr lang="fr-FR" dirty="0" err="1"/>
              <a:t>laoreet</a:t>
            </a:r>
            <a:r>
              <a:rPr lang="fr-FR" dirty="0"/>
              <a:t> </a:t>
            </a:r>
            <a:r>
              <a:rPr lang="fr-FR" dirty="0" err="1"/>
              <a:t>dolore</a:t>
            </a:r>
            <a:r>
              <a:rPr lang="fr-FR" dirty="0"/>
              <a:t> magna </a:t>
            </a:r>
            <a:r>
              <a:rPr lang="fr-FR" dirty="0" err="1"/>
              <a:t>aliquam</a:t>
            </a:r>
            <a:r>
              <a:rPr lang="fr-FR" dirty="0"/>
              <a:t> erat </a:t>
            </a:r>
            <a:r>
              <a:rPr lang="fr-FR" dirty="0" err="1"/>
              <a:t>volutpat</a:t>
            </a:r>
            <a:r>
              <a:rPr lang="fr-FR" dirty="0"/>
              <a:t>. Ut </a:t>
            </a:r>
            <a:r>
              <a:rPr lang="fr-FR" dirty="0" err="1"/>
              <a:t>wisi</a:t>
            </a:r>
            <a:r>
              <a:rPr lang="fr-FR" dirty="0"/>
              <a:t> </a:t>
            </a:r>
            <a:r>
              <a:rPr lang="fr-FR" dirty="0" err="1"/>
              <a:t>enim</a:t>
            </a:r>
            <a:r>
              <a:rPr lang="fr-FR" dirty="0"/>
              <a:t> ad </a:t>
            </a:r>
            <a:r>
              <a:rPr lang="fr-FR" dirty="0" err="1"/>
              <a:t>minim</a:t>
            </a:r>
            <a:r>
              <a:rPr lang="fr-FR" dirty="0"/>
              <a:t> </a:t>
            </a:r>
            <a:r>
              <a:rPr lang="fr-FR" dirty="0" err="1"/>
              <a:t>veniam</a:t>
            </a:r>
            <a:r>
              <a:rPr lang="fr-FR" dirty="0"/>
              <a:t>, </a:t>
            </a:r>
            <a:r>
              <a:rPr lang="fr-FR" dirty="0" err="1"/>
              <a:t>quis</a:t>
            </a:r>
            <a:r>
              <a:rPr lang="fr-FR" dirty="0"/>
              <a:t> </a:t>
            </a:r>
            <a:r>
              <a:rPr lang="fr-FR" dirty="0" err="1"/>
              <a:t>nostrud</a:t>
            </a:r>
            <a:r>
              <a:rPr lang="fr-FR" dirty="0"/>
              <a:t> </a:t>
            </a:r>
            <a:r>
              <a:rPr lang="fr-FR" dirty="0" err="1"/>
              <a:t>exerci</a:t>
            </a:r>
            <a:r>
              <a:rPr lang="fr-FR" dirty="0"/>
              <a:t> </a:t>
            </a:r>
            <a:r>
              <a:rPr lang="fr-FR" dirty="0" err="1"/>
              <a:t>tation</a:t>
            </a:r>
            <a:r>
              <a:rPr lang="fr-FR" dirty="0"/>
              <a:t> </a:t>
            </a:r>
            <a:r>
              <a:rPr lang="fr-FR" dirty="0" err="1"/>
              <a:t>ullamcorper</a:t>
            </a:r>
            <a:r>
              <a:rPr lang="fr-FR" dirty="0"/>
              <a:t> </a:t>
            </a:r>
            <a:r>
              <a:rPr lang="fr-FR" dirty="0" err="1"/>
              <a:t>suscipit</a:t>
            </a:r>
            <a:r>
              <a:rPr lang="fr-FR" dirty="0"/>
              <a:t> </a:t>
            </a:r>
            <a:r>
              <a:rPr lang="fr-FR" dirty="0" err="1"/>
              <a:t>lobortis</a:t>
            </a:r>
            <a:r>
              <a:rPr lang="fr-FR" dirty="0"/>
              <a:t> </a:t>
            </a:r>
            <a:r>
              <a:rPr lang="fr-FR" dirty="0" err="1"/>
              <a:t>nisl</a:t>
            </a:r>
            <a:r>
              <a:rPr lang="fr-FR" dirty="0"/>
              <a:t> ut </a:t>
            </a:r>
            <a:r>
              <a:rPr lang="fr-FR" dirty="0" err="1"/>
              <a:t>aliquip</a:t>
            </a:r>
            <a:r>
              <a:rPr lang="fr-FR" dirty="0"/>
              <a:t> ex </a:t>
            </a:r>
            <a:r>
              <a:rPr lang="fr-FR" dirty="0" err="1"/>
              <a:t>ea</a:t>
            </a:r>
            <a:r>
              <a:rPr lang="fr-FR" dirty="0"/>
              <a:t> commodo </a:t>
            </a:r>
            <a:r>
              <a:rPr lang="fr-FR" dirty="0" err="1"/>
              <a:t>consequat</a:t>
            </a:r>
            <a:r>
              <a:rPr lang="fr-FR" dirty="0"/>
              <a:t>. Duis </a:t>
            </a:r>
            <a:r>
              <a:rPr lang="fr-FR" dirty="0" err="1"/>
              <a:t>autem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 </a:t>
            </a:r>
            <a:r>
              <a:rPr lang="fr-FR" dirty="0" err="1"/>
              <a:t>eum</a:t>
            </a:r>
            <a:r>
              <a:rPr lang="fr-FR" dirty="0"/>
              <a:t> </a:t>
            </a:r>
            <a:r>
              <a:rPr lang="fr-FR" dirty="0" err="1"/>
              <a:t>iriure</a:t>
            </a:r>
            <a:r>
              <a:rPr lang="fr-FR" dirty="0"/>
              <a:t> </a:t>
            </a:r>
            <a:r>
              <a:rPr lang="fr-FR" dirty="0" err="1"/>
              <a:t>dolor</a:t>
            </a:r>
            <a:r>
              <a:rPr lang="fr-FR" dirty="0"/>
              <a:t> in </a:t>
            </a:r>
            <a:r>
              <a:rPr lang="fr-FR" dirty="0" err="1"/>
              <a:t>hendrerit</a:t>
            </a:r>
            <a:r>
              <a:rPr lang="fr-FR" dirty="0"/>
              <a:t> in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velit</a:t>
            </a:r>
            <a:r>
              <a:rPr lang="fr-FR" dirty="0"/>
              <a:t> esse </a:t>
            </a:r>
            <a:r>
              <a:rPr lang="fr-FR" dirty="0" err="1"/>
              <a:t>molestie</a:t>
            </a:r>
            <a:r>
              <a:rPr lang="fr-FR" dirty="0"/>
              <a:t> </a:t>
            </a:r>
            <a:r>
              <a:rPr lang="fr-FR" dirty="0" err="1"/>
              <a:t>consequat</a:t>
            </a:r>
            <a:r>
              <a:rPr lang="fr-FR" dirty="0"/>
              <a:t>.</a:t>
            </a:r>
          </a:p>
          <a:p>
            <a:endParaRPr lang="fr-FR" dirty="0"/>
          </a:p>
          <a:p>
            <a:r>
              <a:rPr lang="fr-FR" dirty="0"/>
              <a:t>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, </a:t>
            </a:r>
            <a:r>
              <a:rPr lang="fr-FR" dirty="0" err="1"/>
              <a:t>consectetuer</a:t>
            </a:r>
            <a:r>
              <a:rPr lang="fr-FR" dirty="0"/>
              <a:t> </a:t>
            </a:r>
            <a:r>
              <a:rPr lang="fr-FR" dirty="0" err="1"/>
              <a:t>adipiscing</a:t>
            </a:r>
            <a:r>
              <a:rPr lang="fr-FR" dirty="0"/>
              <a:t> </a:t>
            </a:r>
            <a:r>
              <a:rPr lang="fr-FR" dirty="0" err="1"/>
              <a:t>elit</a:t>
            </a:r>
            <a:r>
              <a:rPr lang="fr-FR" dirty="0"/>
              <a:t>, </a:t>
            </a:r>
            <a:r>
              <a:rPr lang="fr-FR" dirty="0" err="1"/>
              <a:t>sed</a:t>
            </a:r>
            <a:r>
              <a:rPr lang="fr-FR" dirty="0"/>
              <a:t> diam </a:t>
            </a:r>
            <a:r>
              <a:rPr lang="fr-FR" dirty="0" err="1"/>
              <a:t>nonummy</a:t>
            </a:r>
            <a:r>
              <a:rPr lang="fr-FR" dirty="0"/>
              <a:t> </a:t>
            </a:r>
            <a:r>
              <a:rPr lang="fr-FR" dirty="0" err="1"/>
              <a:t>nibh</a:t>
            </a:r>
            <a:r>
              <a:rPr lang="fr-FR" dirty="0"/>
              <a:t>.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7CB57BC-35CE-4F9B-8CBE-DABC7FEF9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de la présentation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DD8A4EF-F284-8C82-A9AD-76D33CC42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EEA0-CD12-41BE-A97D-AD8CAE309B41}" type="slidenum">
              <a:rPr lang="fr-FR" smtClean="0"/>
              <a:t>12</a:t>
            </a:fld>
            <a:endParaRPr lang="fr-FR"/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DB69D29C-38F9-B82A-B6AD-4CCDD4952931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fr-FR" dirty="0" err="1"/>
              <a:t>Euismod</a:t>
            </a:r>
            <a:r>
              <a:rPr lang="fr-FR" dirty="0"/>
              <a:t> </a:t>
            </a:r>
            <a:r>
              <a:rPr lang="fr-FR" dirty="0" err="1"/>
              <a:t>tincidunt</a:t>
            </a:r>
            <a:r>
              <a:rPr lang="fr-FR" dirty="0"/>
              <a:t> ut </a:t>
            </a:r>
            <a:r>
              <a:rPr lang="fr-FR" dirty="0" err="1"/>
              <a:t>laoreet</a:t>
            </a:r>
            <a:r>
              <a:rPr lang="fr-FR" dirty="0"/>
              <a:t> </a:t>
            </a:r>
            <a:r>
              <a:rPr lang="fr-FR" dirty="0" err="1"/>
              <a:t>dolore</a:t>
            </a:r>
            <a:r>
              <a:rPr lang="fr-FR" dirty="0"/>
              <a:t> magna </a:t>
            </a:r>
            <a:r>
              <a:rPr lang="fr-FR" dirty="0" err="1"/>
              <a:t>aliquam</a:t>
            </a:r>
            <a:r>
              <a:rPr lang="fr-FR" dirty="0"/>
              <a:t> erat </a:t>
            </a:r>
            <a:r>
              <a:rPr lang="fr-FR" dirty="0" err="1"/>
              <a:t>volutpat</a:t>
            </a:r>
            <a:r>
              <a:rPr lang="fr-FR" dirty="0"/>
              <a:t>. Ut </a:t>
            </a:r>
            <a:r>
              <a:rPr lang="fr-FR" dirty="0" err="1"/>
              <a:t>wisi</a:t>
            </a:r>
            <a:r>
              <a:rPr lang="fr-FR" dirty="0"/>
              <a:t> </a:t>
            </a:r>
            <a:r>
              <a:rPr lang="fr-FR" dirty="0" err="1"/>
              <a:t>enim</a:t>
            </a:r>
            <a:r>
              <a:rPr lang="fr-FR" dirty="0"/>
              <a:t> ad </a:t>
            </a:r>
            <a:r>
              <a:rPr lang="fr-FR" dirty="0" err="1"/>
              <a:t>minim</a:t>
            </a:r>
            <a:r>
              <a:rPr lang="fr-FR" dirty="0"/>
              <a:t> </a:t>
            </a:r>
            <a:r>
              <a:rPr lang="fr-FR" dirty="0" err="1"/>
              <a:t>veniam</a:t>
            </a:r>
            <a:r>
              <a:rPr lang="fr-FR" dirty="0"/>
              <a:t>, </a:t>
            </a:r>
            <a:r>
              <a:rPr lang="fr-FR" dirty="0" err="1"/>
              <a:t>quis</a:t>
            </a:r>
            <a:r>
              <a:rPr lang="fr-FR" dirty="0"/>
              <a:t> </a:t>
            </a:r>
            <a:r>
              <a:rPr lang="fr-FR" dirty="0" err="1"/>
              <a:t>nostrud</a:t>
            </a:r>
            <a:r>
              <a:rPr lang="fr-FR" dirty="0"/>
              <a:t> </a:t>
            </a:r>
            <a:r>
              <a:rPr lang="fr-FR" dirty="0" err="1"/>
              <a:t>exerci</a:t>
            </a:r>
            <a:r>
              <a:rPr lang="fr-FR" dirty="0"/>
              <a:t> </a:t>
            </a:r>
            <a:r>
              <a:rPr lang="fr-FR" dirty="0" err="1"/>
              <a:t>tation</a:t>
            </a:r>
            <a:r>
              <a:rPr lang="fr-FR" dirty="0"/>
              <a:t> </a:t>
            </a:r>
            <a:r>
              <a:rPr lang="fr-FR" dirty="0" err="1"/>
              <a:t>ullamcorper</a:t>
            </a:r>
            <a:r>
              <a:rPr lang="fr-FR" dirty="0"/>
              <a:t> </a:t>
            </a:r>
            <a:r>
              <a:rPr lang="fr-FR" dirty="0" err="1"/>
              <a:t>suscipit</a:t>
            </a:r>
            <a:r>
              <a:rPr lang="fr-FR" dirty="0"/>
              <a:t> </a:t>
            </a:r>
            <a:r>
              <a:rPr lang="fr-FR" dirty="0" err="1"/>
              <a:t>lobortis</a:t>
            </a:r>
            <a:r>
              <a:rPr lang="fr-FR" dirty="0"/>
              <a:t> </a:t>
            </a:r>
            <a:r>
              <a:rPr lang="fr-FR" dirty="0" err="1"/>
              <a:t>nisl</a:t>
            </a:r>
            <a:r>
              <a:rPr lang="fr-FR" dirty="0"/>
              <a:t> ut </a:t>
            </a:r>
            <a:r>
              <a:rPr lang="fr-FR" dirty="0" err="1"/>
              <a:t>aliquip</a:t>
            </a:r>
            <a:r>
              <a:rPr lang="fr-FR" dirty="0"/>
              <a:t> ex </a:t>
            </a:r>
            <a:r>
              <a:rPr lang="fr-FR" dirty="0" err="1"/>
              <a:t>ea</a:t>
            </a:r>
            <a:r>
              <a:rPr lang="fr-FR" dirty="0"/>
              <a:t> commodo </a:t>
            </a:r>
            <a:r>
              <a:rPr lang="fr-FR" dirty="0" err="1"/>
              <a:t>consequat</a:t>
            </a:r>
            <a:r>
              <a:rPr lang="fr-FR" dirty="0"/>
              <a:t>. Duis </a:t>
            </a:r>
            <a:r>
              <a:rPr lang="fr-FR" dirty="0" err="1"/>
              <a:t>autem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 </a:t>
            </a:r>
            <a:r>
              <a:rPr lang="fr-FR" dirty="0" err="1"/>
              <a:t>eum</a:t>
            </a:r>
            <a:r>
              <a:rPr lang="fr-FR" dirty="0"/>
              <a:t> </a:t>
            </a:r>
            <a:r>
              <a:rPr lang="fr-FR" dirty="0" err="1"/>
              <a:t>iriure</a:t>
            </a:r>
            <a:r>
              <a:rPr lang="fr-FR" dirty="0"/>
              <a:t> </a:t>
            </a:r>
            <a:r>
              <a:rPr lang="fr-FR" dirty="0" err="1"/>
              <a:t>dolor</a:t>
            </a:r>
            <a:r>
              <a:rPr lang="fr-FR" dirty="0"/>
              <a:t> in </a:t>
            </a:r>
            <a:r>
              <a:rPr lang="fr-FR" dirty="0" err="1"/>
              <a:t>hendrerit</a:t>
            </a:r>
            <a:r>
              <a:rPr lang="fr-FR" dirty="0"/>
              <a:t> in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velit</a:t>
            </a:r>
            <a:r>
              <a:rPr lang="fr-FR" dirty="0"/>
              <a:t> esse </a:t>
            </a:r>
            <a:r>
              <a:rPr lang="fr-FR" dirty="0" err="1"/>
              <a:t>molestie</a:t>
            </a:r>
            <a:r>
              <a:rPr lang="fr-FR" dirty="0"/>
              <a:t> </a:t>
            </a:r>
            <a:r>
              <a:rPr lang="fr-FR" dirty="0" err="1"/>
              <a:t>consequat</a:t>
            </a:r>
            <a:r>
              <a:rPr lang="fr-F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508113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C8D27B-91D4-0745-2346-A4056ADC5F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267D8F4D-5399-7C6F-47FA-5BBCCC4A3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Titre rubrique</a:t>
            </a:r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250A29BA-ABDD-6E2C-98AA-E8AF273CDF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3638" y="3735421"/>
            <a:ext cx="4565953" cy="2465848"/>
          </a:xfrm>
        </p:spPr>
        <p:txBody>
          <a:bodyPr/>
          <a:lstStyle/>
          <a:p>
            <a:r>
              <a:rPr lang="fr-FR" dirty="0"/>
              <a:t>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, </a:t>
            </a:r>
            <a:r>
              <a:rPr lang="fr-FR" dirty="0" err="1"/>
              <a:t>consectetuer</a:t>
            </a:r>
            <a:r>
              <a:rPr lang="fr-FR" dirty="0"/>
              <a:t> </a:t>
            </a:r>
            <a:r>
              <a:rPr lang="fr-FR" dirty="0" err="1"/>
              <a:t>adipiscing</a:t>
            </a:r>
            <a:r>
              <a:rPr lang="fr-FR" dirty="0"/>
              <a:t> </a:t>
            </a:r>
            <a:r>
              <a:rPr lang="fr-FR" dirty="0" err="1"/>
              <a:t>elit</a:t>
            </a:r>
            <a:r>
              <a:rPr lang="fr-FR" dirty="0"/>
              <a:t>, </a:t>
            </a:r>
            <a:r>
              <a:rPr lang="fr-FR" dirty="0" err="1"/>
              <a:t>sed</a:t>
            </a:r>
            <a:r>
              <a:rPr lang="fr-FR" dirty="0"/>
              <a:t> diam </a:t>
            </a:r>
            <a:r>
              <a:rPr lang="fr-FR" dirty="0" err="1"/>
              <a:t>nonummy</a:t>
            </a:r>
            <a:r>
              <a:rPr lang="fr-FR" dirty="0"/>
              <a:t> </a:t>
            </a:r>
            <a:r>
              <a:rPr lang="fr-FR" dirty="0" err="1"/>
              <a:t>nibh</a:t>
            </a:r>
            <a:r>
              <a:rPr lang="fr-FR" dirty="0"/>
              <a:t> </a:t>
            </a:r>
            <a:r>
              <a:rPr lang="fr-FR" dirty="0" err="1"/>
              <a:t>euismod</a:t>
            </a:r>
            <a:r>
              <a:rPr lang="fr-FR" dirty="0"/>
              <a:t> </a:t>
            </a:r>
            <a:r>
              <a:rPr lang="fr-FR" dirty="0" err="1"/>
              <a:t>tincidunt</a:t>
            </a:r>
            <a:r>
              <a:rPr lang="fr-FR" dirty="0"/>
              <a:t> ut </a:t>
            </a:r>
            <a:r>
              <a:rPr lang="fr-FR" dirty="0" err="1"/>
              <a:t>laoreet</a:t>
            </a:r>
            <a:r>
              <a:rPr lang="fr-FR" dirty="0"/>
              <a:t> </a:t>
            </a:r>
            <a:r>
              <a:rPr lang="fr-FR" dirty="0" err="1"/>
              <a:t>dolore</a:t>
            </a:r>
            <a:r>
              <a:rPr lang="fr-FR" dirty="0"/>
              <a:t> magna </a:t>
            </a:r>
            <a:r>
              <a:rPr lang="fr-FR" dirty="0" err="1"/>
              <a:t>aliquam</a:t>
            </a:r>
            <a:r>
              <a:rPr lang="fr-FR" dirty="0"/>
              <a:t> erat </a:t>
            </a:r>
            <a:r>
              <a:rPr lang="fr-FR" dirty="0" err="1"/>
              <a:t>volutpat</a:t>
            </a:r>
            <a:r>
              <a:rPr lang="fr-FR" dirty="0"/>
              <a:t>. Ut </a:t>
            </a:r>
            <a:r>
              <a:rPr lang="fr-FR" dirty="0" err="1"/>
              <a:t>wisi</a:t>
            </a:r>
            <a:r>
              <a:rPr lang="fr-FR" dirty="0"/>
              <a:t> </a:t>
            </a:r>
            <a:r>
              <a:rPr lang="fr-FR" dirty="0" err="1"/>
              <a:t>enim</a:t>
            </a:r>
            <a:r>
              <a:rPr lang="fr-FR" dirty="0"/>
              <a:t> ad </a:t>
            </a:r>
            <a:r>
              <a:rPr lang="fr-FR" dirty="0" err="1"/>
              <a:t>minim</a:t>
            </a:r>
            <a:r>
              <a:rPr lang="fr-FR" dirty="0"/>
              <a:t> </a:t>
            </a:r>
            <a:r>
              <a:rPr lang="fr-FR" dirty="0" err="1"/>
              <a:t>veniam</a:t>
            </a:r>
            <a:r>
              <a:rPr lang="fr-FR" dirty="0"/>
              <a:t>, </a:t>
            </a:r>
            <a:r>
              <a:rPr lang="fr-FR" dirty="0" err="1"/>
              <a:t>quis</a:t>
            </a:r>
            <a:r>
              <a:rPr lang="fr-FR" dirty="0"/>
              <a:t> </a:t>
            </a:r>
            <a:r>
              <a:rPr lang="fr-FR" dirty="0" err="1"/>
              <a:t>nostrud</a:t>
            </a:r>
            <a:r>
              <a:rPr lang="fr-FR" dirty="0"/>
              <a:t> </a:t>
            </a:r>
            <a:r>
              <a:rPr lang="fr-FR" dirty="0" err="1"/>
              <a:t>exerci</a:t>
            </a:r>
            <a:r>
              <a:rPr lang="fr-FR" dirty="0"/>
              <a:t> </a:t>
            </a:r>
            <a:r>
              <a:rPr lang="fr-FR" dirty="0" err="1"/>
              <a:t>tation</a:t>
            </a:r>
            <a:r>
              <a:rPr lang="fr-FR" dirty="0"/>
              <a:t>.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93A0FBE-6085-F945-033A-808050C04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de la présentation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3EE4FCF-7827-36F8-45EB-C3177F611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EEA0-CD12-41BE-A97D-AD8CAE309B41}" type="slidenum">
              <a:rPr lang="fr-FR" smtClean="0"/>
              <a:t>13</a:t>
            </a:fld>
            <a:endParaRPr lang="fr-FR"/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88EB1BBD-4BEC-DCBB-3EDA-24820143EE4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462409" y="3735418"/>
            <a:ext cx="4565953" cy="2465849"/>
          </a:xfrm>
        </p:spPr>
        <p:txBody>
          <a:bodyPr/>
          <a:lstStyle/>
          <a:p>
            <a:r>
              <a:rPr lang="fr-FR" dirty="0" err="1"/>
              <a:t>Euismod</a:t>
            </a:r>
            <a:r>
              <a:rPr lang="fr-FR" dirty="0"/>
              <a:t> </a:t>
            </a:r>
            <a:r>
              <a:rPr lang="fr-FR" dirty="0" err="1"/>
              <a:t>tincidunt</a:t>
            </a:r>
            <a:r>
              <a:rPr lang="fr-FR" dirty="0"/>
              <a:t> ut </a:t>
            </a:r>
            <a:r>
              <a:rPr lang="fr-FR" dirty="0" err="1"/>
              <a:t>laoreet</a:t>
            </a:r>
            <a:r>
              <a:rPr lang="fr-FR" dirty="0"/>
              <a:t> </a:t>
            </a:r>
            <a:r>
              <a:rPr lang="fr-FR" dirty="0" err="1"/>
              <a:t>dolore</a:t>
            </a:r>
            <a:r>
              <a:rPr lang="fr-FR" dirty="0"/>
              <a:t> magna </a:t>
            </a:r>
            <a:r>
              <a:rPr lang="fr-FR" dirty="0" err="1"/>
              <a:t>aliquam</a:t>
            </a:r>
            <a:r>
              <a:rPr lang="fr-FR" dirty="0"/>
              <a:t> erat </a:t>
            </a:r>
            <a:r>
              <a:rPr lang="fr-FR" dirty="0" err="1"/>
              <a:t>volutpat</a:t>
            </a:r>
            <a:r>
              <a:rPr lang="fr-FR" dirty="0"/>
              <a:t>. Ut </a:t>
            </a:r>
            <a:r>
              <a:rPr lang="fr-FR" dirty="0" err="1"/>
              <a:t>wisi</a:t>
            </a:r>
            <a:r>
              <a:rPr lang="fr-FR" dirty="0"/>
              <a:t> </a:t>
            </a:r>
            <a:r>
              <a:rPr lang="fr-FR" dirty="0" err="1"/>
              <a:t>enim</a:t>
            </a:r>
            <a:r>
              <a:rPr lang="fr-FR" dirty="0"/>
              <a:t> ad </a:t>
            </a:r>
            <a:r>
              <a:rPr lang="fr-FR" dirty="0" err="1"/>
              <a:t>minim</a:t>
            </a:r>
            <a:r>
              <a:rPr lang="fr-FR" dirty="0"/>
              <a:t> </a:t>
            </a:r>
            <a:r>
              <a:rPr lang="fr-FR" dirty="0" err="1"/>
              <a:t>veniam</a:t>
            </a:r>
            <a:r>
              <a:rPr lang="fr-FR" dirty="0"/>
              <a:t>, </a:t>
            </a:r>
            <a:r>
              <a:rPr lang="fr-FR" dirty="0" err="1"/>
              <a:t>quis</a:t>
            </a:r>
            <a:r>
              <a:rPr lang="fr-FR" dirty="0"/>
              <a:t> </a:t>
            </a:r>
            <a:r>
              <a:rPr lang="fr-FR" dirty="0" err="1"/>
              <a:t>nostrud</a:t>
            </a:r>
            <a:r>
              <a:rPr lang="fr-FR" dirty="0"/>
              <a:t> </a:t>
            </a:r>
            <a:r>
              <a:rPr lang="fr-FR" dirty="0" err="1"/>
              <a:t>exerci</a:t>
            </a:r>
            <a:r>
              <a:rPr lang="fr-FR" dirty="0"/>
              <a:t> </a:t>
            </a:r>
            <a:r>
              <a:rPr lang="fr-FR" dirty="0" err="1"/>
              <a:t>tation</a:t>
            </a:r>
            <a:r>
              <a:rPr lang="fr-FR" dirty="0"/>
              <a:t> </a:t>
            </a:r>
            <a:r>
              <a:rPr lang="fr-FR" dirty="0" err="1"/>
              <a:t>ullamcorper</a:t>
            </a:r>
            <a:r>
              <a:rPr lang="fr-FR" dirty="0"/>
              <a:t> </a:t>
            </a:r>
            <a:r>
              <a:rPr lang="fr-FR" dirty="0" err="1"/>
              <a:t>suscipit</a:t>
            </a:r>
            <a:r>
              <a:rPr lang="fr-FR" dirty="0"/>
              <a:t> </a:t>
            </a:r>
            <a:r>
              <a:rPr lang="fr-FR" dirty="0" err="1"/>
              <a:t>lobortis</a:t>
            </a:r>
            <a:r>
              <a:rPr lang="fr-FR" dirty="0"/>
              <a:t> </a:t>
            </a:r>
            <a:r>
              <a:rPr lang="fr-FR" dirty="0" err="1"/>
              <a:t>nisl</a:t>
            </a:r>
            <a:r>
              <a:rPr lang="fr-FR" dirty="0"/>
              <a:t> ut </a:t>
            </a:r>
            <a:r>
              <a:rPr lang="fr-FR" dirty="0" err="1"/>
              <a:t>aliquip</a:t>
            </a:r>
            <a:r>
              <a:rPr lang="fr-FR" dirty="0"/>
              <a:t>.</a:t>
            </a:r>
          </a:p>
        </p:txBody>
      </p:sp>
      <p:pic>
        <p:nvPicPr>
          <p:cNvPr id="12" name="Graphique 11">
            <a:extLst>
              <a:ext uri="{FF2B5EF4-FFF2-40B4-BE49-F238E27FC236}">
                <a16:creationId xmlns:a16="http://schemas.microsoft.com/office/drawing/2014/main" id="{820E6EAD-4587-689C-FB48-10DABEF812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63637" y="2313000"/>
            <a:ext cx="1116000" cy="1116000"/>
          </a:xfrm>
          <a:prstGeom prst="rect">
            <a:avLst/>
          </a:prstGeom>
        </p:spPr>
      </p:pic>
      <p:pic>
        <p:nvPicPr>
          <p:cNvPr id="14" name="Graphique 13">
            <a:extLst>
              <a:ext uri="{FF2B5EF4-FFF2-40B4-BE49-F238E27FC236}">
                <a16:creationId xmlns:a16="http://schemas.microsoft.com/office/drawing/2014/main" id="{0F270578-D321-16F1-B5B4-76EAEB4B8F8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462409" y="2313000"/>
            <a:ext cx="1116000" cy="11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146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B4639C-2D60-D3DE-116E-D26B718E5E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7FA0C070-07CC-A3D3-D4E3-4327651751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Titre rubrique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EAF78BD-3134-5EC2-A822-993427C9EC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de la présentation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BD9B0A0-09D6-6077-3132-AA6CCE797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EEA0-CD12-41BE-A97D-AD8CAE309B41}" type="slidenum">
              <a:rPr lang="fr-FR" smtClean="0"/>
              <a:t>14</a:t>
            </a:fld>
            <a:endParaRPr lang="fr-FR"/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75186048-B924-7EFF-BB8C-9063EBC8BE00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916613" y="3619927"/>
            <a:ext cx="5111750" cy="2580597"/>
          </a:xfrm>
        </p:spPr>
        <p:txBody>
          <a:bodyPr/>
          <a:lstStyle/>
          <a:p>
            <a:r>
              <a:rPr lang="fr-FR" dirty="0"/>
              <a:t>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, </a:t>
            </a:r>
            <a:r>
              <a:rPr lang="fr-FR" dirty="0" err="1"/>
              <a:t>consectetuer</a:t>
            </a:r>
            <a:r>
              <a:rPr lang="fr-FR" dirty="0"/>
              <a:t> </a:t>
            </a:r>
            <a:r>
              <a:rPr lang="fr-FR" dirty="0" err="1"/>
              <a:t>adipiscing</a:t>
            </a:r>
            <a:r>
              <a:rPr lang="fr-FR" dirty="0"/>
              <a:t> </a:t>
            </a:r>
            <a:r>
              <a:rPr lang="fr-FR" dirty="0" err="1"/>
              <a:t>elit</a:t>
            </a:r>
            <a:r>
              <a:rPr lang="fr-FR" dirty="0"/>
              <a:t>, </a:t>
            </a:r>
            <a:r>
              <a:rPr lang="fr-FR" dirty="0" err="1"/>
              <a:t>sed</a:t>
            </a:r>
            <a:r>
              <a:rPr lang="fr-FR" dirty="0"/>
              <a:t> diam </a:t>
            </a:r>
            <a:r>
              <a:rPr lang="fr-FR" dirty="0" err="1"/>
              <a:t>nonummy</a:t>
            </a:r>
            <a:r>
              <a:rPr lang="fr-FR" dirty="0"/>
              <a:t> </a:t>
            </a:r>
            <a:r>
              <a:rPr lang="fr-FR" dirty="0" err="1"/>
              <a:t>nibh</a:t>
            </a:r>
            <a:r>
              <a:rPr lang="fr-FR" dirty="0"/>
              <a:t> </a:t>
            </a:r>
            <a:r>
              <a:rPr lang="fr-FR" dirty="0" err="1"/>
              <a:t>euismod</a:t>
            </a:r>
            <a:r>
              <a:rPr lang="fr-FR" dirty="0"/>
              <a:t> </a:t>
            </a:r>
            <a:r>
              <a:rPr lang="fr-FR" dirty="0" err="1"/>
              <a:t>tincidunt</a:t>
            </a:r>
            <a:r>
              <a:rPr lang="fr-FR" dirty="0"/>
              <a:t> ut </a:t>
            </a:r>
            <a:r>
              <a:rPr lang="fr-FR" dirty="0" err="1"/>
              <a:t>laoreet</a:t>
            </a:r>
            <a:r>
              <a:rPr lang="fr-FR" dirty="0"/>
              <a:t> </a:t>
            </a:r>
            <a:r>
              <a:rPr lang="fr-FR" dirty="0" err="1"/>
              <a:t>dolore</a:t>
            </a:r>
            <a:r>
              <a:rPr lang="fr-FR" dirty="0"/>
              <a:t> magna </a:t>
            </a:r>
            <a:r>
              <a:rPr lang="fr-FR" dirty="0" err="1"/>
              <a:t>aliquam</a:t>
            </a:r>
            <a:r>
              <a:rPr lang="fr-FR" dirty="0"/>
              <a:t> erat </a:t>
            </a:r>
            <a:r>
              <a:rPr lang="fr-FR" dirty="0" err="1"/>
              <a:t>volutpat</a:t>
            </a:r>
            <a:r>
              <a:rPr lang="fr-FR" dirty="0"/>
              <a:t>. Ut </a:t>
            </a:r>
            <a:r>
              <a:rPr lang="fr-FR" dirty="0" err="1"/>
              <a:t>wisi</a:t>
            </a:r>
            <a:r>
              <a:rPr lang="fr-FR" dirty="0"/>
              <a:t> </a:t>
            </a:r>
            <a:r>
              <a:rPr lang="fr-FR" dirty="0" err="1"/>
              <a:t>enim</a:t>
            </a:r>
            <a:r>
              <a:rPr lang="fr-FR" dirty="0"/>
              <a:t> ad </a:t>
            </a:r>
            <a:r>
              <a:rPr lang="fr-FR" dirty="0" err="1"/>
              <a:t>minim</a:t>
            </a:r>
            <a:r>
              <a:rPr lang="fr-FR" dirty="0"/>
              <a:t> </a:t>
            </a:r>
            <a:r>
              <a:rPr lang="fr-FR" dirty="0" err="1"/>
              <a:t>veniam</a:t>
            </a:r>
            <a:r>
              <a:rPr lang="fr-FR" dirty="0"/>
              <a:t>, </a:t>
            </a:r>
            <a:r>
              <a:rPr lang="fr-FR" dirty="0" err="1"/>
              <a:t>quis</a:t>
            </a:r>
            <a:r>
              <a:rPr lang="fr-FR" dirty="0"/>
              <a:t> </a:t>
            </a:r>
            <a:r>
              <a:rPr lang="fr-FR" dirty="0" err="1"/>
              <a:t>nostrud</a:t>
            </a:r>
            <a:r>
              <a:rPr lang="fr-FR" dirty="0"/>
              <a:t> </a:t>
            </a:r>
            <a:r>
              <a:rPr lang="fr-FR" dirty="0" err="1"/>
              <a:t>exerci</a:t>
            </a:r>
            <a:r>
              <a:rPr lang="fr-FR" dirty="0"/>
              <a:t> </a:t>
            </a:r>
            <a:r>
              <a:rPr lang="fr-FR" dirty="0" err="1"/>
              <a:t>tation</a:t>
            </a:r>
            <a:r>
              <a:rPr lang="fr-FR" dirty="0"/>
              <a:t> </a:t>
            </a:r>
            <a:r>
              <a:rPr lang="fr-FR" dirty="0" err="1"/>
              <a:t>ullamcorper</a:t>
            </a:r>
            <a:r>
              <a:rPr lang="fr-FR" dirty="0"/>
              <a:t> </a:t>
            </a:r>
            <a:r>
              <a:rPr lang="fr-FR" dirty="0" err="1"/>
              <a:t>suscipit</a:t>
            </a:r>
            <a:r>
              <a:rPr lang="fr-FR" dirty="0"/>
              <a:t> </a:t>
            </a:r>
            <a:r>
              <a:rPr lang="fr-FR" dirty="0" err="1"/>
              <a:t>lobortis</a:t>
            </a:r>
            <a:r>
              <a:rPr lang="fr-FR" dirty="0"/>
              <a:t> </a:t>
            </a:r>
            <a:r>
              <a:rPr lang="fr-FR" dirty="0" err="1"/>
              <a:t>nisl</a:t>
            </a:r>
            <a:r>
              <a:rPr lang="fr-FR" dirty="0"/>
              <a:t> ut </a:t>
            </a:r>
            <a:r>
              <a:rPr lang="fr-FR" dirty="0" err="1"/>
              <a:t>aliquip</a:t>
            </a:r>
            <a:r>
              <a:rPr lang="fr-FR" dirty="0"/>
              <a:t> ex </a:t>
            </a:r>
            <a:r>
              <a:rPr lang="fr-FR" dirty="0" err="1"/>
              <a:t>ea</a:t>
            </a:r>
            <a:r>
              <a:rPr lang="fr-FR" dirty="0"/>
              <a:t> commodo </a:t>
            </a:r>
            <a:r>
              <a:rPr lang="fr-FR" dirty="0" err="1"/>
              <a:t>consequat</a:t>
            </a:r>
            <a:r>
              <a:rPr lang="fr-FR" dirty="0"/>
              <a:t>. Duis </a:t>
            </a:r>
            <a:r>
              <a:rPr lang="fr-FR" dirty="0" err="1"/>
              <a:t>autem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 </a:t>
            </a:r>
            <a:r>
              <a:rPr lang="fr-FR" dirty="0" err="1"/>
              <a:t>eum</a:t>
            </a:r>
            <a:r>
              <a:rPr lang="fr-FR" dirty="0"/>
              <a:t> </a:t>
            </a:r>
            <a:r>
              <a:rPr lang="fr-FR" dirty="0" err="1"/>
              <a:t>iriure</a:t>
            </a:r>
            <a:r>
              <a:rPr lang="fr-FR" dirty="0"/>
              <a:t> </a:t>
            </a:r>
            <a:r>
              <a:rPr lang="fr-FR" dirty="0" err="1"/>
              <a:t>dolor</a:t>
            </a:r>
            <a:r>
              <a:rPr lang="fr-FR" dirty="0"/>
              <a:t> in </a:t>
            </a:r>
            <a:r>
              <a:rPr lang="fr-FR" dirty="0" err="1"/>
              <a:t>hendrerit</a:t>
            </a:r>
            <a:r>
              <a:rPr lang="fr-FR" dirty="0"/>
              <a:t> in </a:t>
            </a:r>
            <a:r>
              <a:rPr lang="fr-FR" dirty="0" err="1"/>
              <a:t>vulputate</a:t>
            </a:r>
            <a:r>
              <a:rPr lang="fr-FR" dirty="0"/>
              <a:t>.</a:t>
            </a:r>
          </a:p>
        </p:txBody>
      </p:sp>
      <p:pic>
        <p:nvPicPr>
          <p:cNvPr id="11" name="Espace réservé pour une image  10" descr="Une image contenant Aliments naturels, produits, Super-aliments, Végétalisme&#10;&#10;Description générée automatiquement">
            <a:extLst>
              <a:ext uri="{FF2B5EF4-FFF2-40B4-BE49-F238E27FC236}">
                <a16:creationId xmlns:a16="http://schemas.microsoft.com/office/drawing/2014/main" id="{0376FE17-866A-C935-34E8-9218A17985B8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22" r="668"/>
          <a:stretch/>
        </p:blipFill>
        <p:spPr>
          <a:xfrm>
            <a:off x="0" y="2168524"/>
            <a:ext cx="5202000" cy="3528000"/>
          </a:xfr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B484CA7B-708C-9C20-47EE-F0C9631517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916613" y="2168525"/>
            <a:ext cx="1116000" cy="1116000"/>
          </a:xfrm>
          <a:prstGeom prst="rect">
            <a:avLst/>
          </a:prstGeom>
        </p:spPr>
      </p:pic>
      <p:pic>
        <p:nvPicPr>
          <p:cNvPr id="14" name="Graphique 13">
            <a:extLst>
              <a:ext uri="{FF2B5EF4-FFF2-40B4-BE49-F238E27FC236}">
                <a16:creationId xmlns:a16="http://schemas.microsoft.com/office/drawing/2014/main" id="{353CA3F3-52AC-95A8-69D4-34A4F49289F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419247" y="2168524"/>
            <a:ext cx="1116000" cy="1116000"/>
          </a:xfrm>
          <a:prstGeom prst="rect">
            <a:avLst/>
          </a:prstGeom>
        </p:spPr>
      </p:pic>
      <p:pic>
        <p:nvPicPr>
          <p:cNvPr id="18" name="Graphique 17">
            <a:extLst>
              <a:ext uri="{FF2B5EF4-FFF2-40B4-BE49-F238E27FC236}">
                <a16:creationId xmlns:a16="http://schemas.microsoft.com/office/drawing/2014/main" id="{86DF9BB4-9D4E-F717-7EBD-7D09C54363B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921882" y="2168525"/>
            <a:ext cx="1116000" cy="11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1497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77">
            <a:extLst>
              <a:ext uri="{FF2B5EF4-FFF2-40B4-BE49-F238E27FC236}">
                <a16:creationId xmlns:a16="http://schemas.microsoft.com/office/drawing/2014/main" id="{5ECE69E4-DC21-43E9-9C92-22F53FAF292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Image 7" descr="Une image contenant bouteille, conception&#10;&#10;Description générée automatiquement">
            <a:extLst>
              <a:ext uri="{FF2B5EF4-FFF2-40B4-BE49-F238E27FC236}">
                <a16:creationId xmlns:a16="http://schemas.microsoft.com/office/drawing/2014/main" id="{BB61C4B6-B16C-B830-D7B0-197BE1BD14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5962" y="1903804"/>
            <a:ext cx="1116000" cy="1116000"/>
          </a:xfrm>
          <a:prstGeom prst="rect">
            <a:avLst/>
          </a:prstGeom>
        </p:spPr>
      </p:pic>
      <p:pic>
        <p:nvPicPr>
          <p:cNvPr id="10" name="Image 9" descr="Une image contenant clipart, Graphique, cercle, créativité&#10;&#10;Description générée automatiquement">
            <a:extLst>
              <a:ext uri="{FF2B5EF4-FFF2-40B4-BE49-F238E27FC236}">
                <a16:creationId xmlns:a16="http://schemas.microsoft.com/office/drawing/2014/main" id="{86F06D1F-E277-9348-A536-88FB06ABA8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3665" y="1903804"/>
            <a:ext cx="1116000" cy="1116000"/>
          </a:xfrm>
          <a:prstGeom prst="rect">
            <a:avLst/>
          </a:prstGeom>
        </p:spPr>
      </p:pic>
      <p:pic>
        <p:nvPicPr>
          <p:cNvPr id="12" name="Image 11" descr="Une image contenant Graphique, logo, Police, cercle&#10;&#10;Description générée automatiquement">
            <a:extLst>
              <a:ext uri="{FF2B5EF4-FFF2-40B4-BE49-F238E27FC236}">
                <a16:creationId xmlns:a16="http://schemas.microsoft.com/office/drawing/2014/main" id="{900E9B5C-692E-8FC4-E66C-3A6FF7B152F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7457" y="530153"/>
            <a:ext cx="1116000" cy="1116000"/>
          </a:xfrm>
          <a:prstGeom prst="rect">
            <a:avLst/>
          </a:prstGeom>
        </p:spPr>
      </p:pic>
      <p:pic>
        <p:nvPicPr>
          <p:cNvPr id="14" name="Image 13" descr="Une image contenant clipart, dessin humoristique&#10;&#10;Description générée automatiquement">
            <a:extLst>
              <a:ext uri="{FF2B5EF4-FFF2-40B4-BE49-F238E27FC236}">
                <a16:creationId xmlns:a16="http://schemas.microsoft.com/office/drawing/2014/main" id="{7F78AC5F-08C3-9634-6676-6F9E6B60F96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5158" y="530153"/>
            <a:ext cx="1116000" cy="1116000"/>
          </a:xfrm>
          <a:prstGeom prst="rect">
            <a:avLst/>
          </a:prstGeom>
        </p:spPr>
      </p:pic>
      <p:pic>
        <p:nvPicPr>
          <p:cNvPr id="16" name="Image 15" descr="Une image contenant bouteille&#10;&#10;Description générée automatiquement">
            <a:extLst>
              <a:ext uri="{FF2B5EF4-FFF2-40B4-BE49-F238E27FC236}">
                <a16:creationId xmlns:a16="http://schemas.microsoft.com/office/drawing/2014/main" id="{9088AF66-AB79-6A7D-138A-78633C65D0D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859" y="530153"/>
            <a:ext cx="1116000" cy="1116000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993D4481-946B-64E0-5AEB-D2EC37BE426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560" y="530153"/>
            <a:ext cx="1116000" cy="1116000"/>
          </a:xfrm>
          <a:prstGeom prst="rect">
            <a:avLst/>
          </a:prstGeom>
        </p:spPr>
      </p:pic>
      <p:pic>
        <p:nvPicPr>
          <p:cNvPr id="20" name="Image 19" descr="Une image contenant clipart, dessin humoristique, illustration&#10;&#10;Description générée automatiquement">
            <a:extLst>
              <a:ext uri="{FF2B5EF4-FFF2-40B4-BE49-F238E27FC236}">
                <a16:creationId xmlns:a16="http://schemas.microsoft.com/office/drawing/2014/main" id="{257B2A06-5EF0-2D83-4B82-55263CE67AD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261" y="530153"/>
            <a:ext cx="1116000" cy="1116000"/>
          </a:xfrm>
          <a:prstGeom prst="rect">
            <a:avLst/>
          </a:prstGeom>
        </p:spPr>
      </p:pic>
      <p:pic>
        <p:nvPicPr>
          <p:cNvPr id="22" name="Image 21" descr="Une image contenant clipart, Graphique, symbole, dessin humoristique&#10;&#10;Description générée automatiquement">
            <a:extLst>
              <a:ext uri="{FF2B5EF4-FFF2-40B4-BE49-F238E27FC236}">
                <a16:creationId xmlns:a16="http://schemas.microsoft.com/office/drawing/2014/main" id="{40C83171-BCB0-D714-1523-A4A1DCA5061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5962" y="530153"/>
            <a:ext cx="1116000" cy="1116000"/>
          </a:xfrm>
          <a:prstGeom prst="rect">
            <a:avLst/>
          </a:prstGeom>
        </p:spPr>
      </p:pic>
      <p:pic>
        <p:nvPicPr>
          <p:cNvPr id="24" name="Image 23" descr="Une image contenant clipart, conception&#10;&#10;Description générée automatiquement">
            <a:extLst>
              <a:ext uri="{FF2B5EF4-FFF2-40B4-BE49-F238E27FC236}">
                <a16:creationId xmlns:a16="http://schemas.microsoft.com/office/drawing/2014/main" id="{A3CB9A82-4474-3BE1-6AF7-BEFE9DD0827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3665" y="530153"/>
            <a:ext cx="1116000" cy="1116000"/>
          </a:xfrm>
          <a:prstGeom prst="rect">
            <a:avLst/>
          </a:prstGeom>
        </p:spPr>
      </p:pic>
      <p:pic>
        <p:nvPicPr>
          <p:cNvPr id="26" name="Image 25" descr="Une image contenant Graphique, créativité, conception&#10;&#10;Description générée automatiquement">
            <a:extLst>
              <a:ext uri="{FF2B5EF4-FFF2-40B4-BE49-F238E27FC236}">
                <a16:creationId xmlns:a16="http://schemas.microsoft.com/office/drawing/2014/main" id="{4CDA5929-B5D5-F4DE-17CF-160DFD315B0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7457" y="1903804"/>
            <a:ext cx="1116000" cy="1116000"/>
          </a:xfrm>
          <a:prstGeom prst="rect">
            <a:avLst/>
          </a:prstGeom>
        </p:spPr>
      </p:pic>
      <p:pic>
        <p:nvPicPr>
          <p:cNvPr id="28" name="Image 27" descr="Une image contenant bouteille, conception&#10;&#10;Description générée automatiquement avec une confiance moyenne">
            <a:extLst>
              <a:ext uri="{FF2B5EF4-FFF2-40B4-BE49-F238E27FC236}">
                <a16:creationId xmlns:a16="http://schemas.microsoft.com/office/drawing/2014/main" id="{B2CF9C49-600F-BC95-22AB-29E111C2766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5158" y="1903804"/>
            <a:ext cx="1116000" cy="1116000"/>
          </a:xfrm>
          <a:prstGeom prst="rect">
            <a:avLst/>
          </a:prstGeom>
        </p:spPr>
      </p:pic>
      <p:pic>
        <p:nvPicPr>
          <p:cNvPr id="30" name="Image 29" descr="Une image contenant logo, Graphique, symbole, clipart&#10;&#10;Description générée automatiquement">
            <a:extLst>
              <a:ext uri="{FF2B5EF4-FFF2-40B4-BE49-F238E27FC236}">
                <a16:creationId xmlns:a16="http://schemas.microsoft.com/office/drawing/2014/main" id="{687412A5-44ED-071E-E058-7AEB02E5C9DD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859" y="1903804"/>
            <a:ext cx="1116000" cy="1116000"/>
          </a:xfrm>
          <a:prstGeom prst="rect">
            <a:avLst/>
          </a:prstGeom>
        </p:spPr>
      </p:pic>
      <p:pic>
        <p:nvPicPr>
          <p:cNvPr id="32" name="Image 31" descr="Une image contenant Graphique, clipart, logo, symbole&#10;&#10;Description générée automatiquement">
            <a:extLst>
              <a:ext uri="{FF2B5EF4-FFF2-40B4-BE49-F238E27FC236}">
                <a16:creationId xmlns:a16="http://schemas.microsoft.com/office/drawing/2014/main" id="{376BF1A7-0A54-39C4-5EC1-7D12E45F6C7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560" y="1903804"/>
            <a:ext cx="1116000" cy="1116000"/>
          </a:xfrm>
          <a:prstGeom prst="rect">
            <a:avLst/>
          </a:prstGeom>
        </p:spPr>
      </p:pic>
      <p:pic>
        <p:nvPicPr>
          <p:cNvPr id="34" name="Image 33" descr="Une image contenant Graphique, logo, clipart, conception&#10;&#10;Description générée automatiquement">
            <a:extLst>
              <a:ext uri="{FF2B5EF4-FFF2-40B4-BE49-F238E27FC236}">
                <a16:creationId xmlns:a16="http://schemas.microsoft.com/office/drawing/2014/main" id="{F38D40E5-DBEA-F461-8DDA-EA157C90A611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261" y="1903804"/>
            <a:ext cx="1116000" cy="1116000"/>
          </a:xfrm>
          <a:prstGeom prst="rect">
            <a:avLst/>
          </a:prstGeom>
        </p:spPr>
      </p:pic>
      <p:pic>
        <p:nvPicPr>
          <p:cNvPr id="63" name="Image 62" descr="Une image contenant bouteille&#10;&#10;Description générée automatiquement">
            <a:extLst>
              <a:ext uri="{FF2B5EF4-FFF2-40B4-BE49-F238E27FC236}">
                <a16:creationId xmlns:a16="http://schemas.microsoft.com/office/drawing/2014/main" id="{7D183C1D-EED5-65FA-5D50-D3AA87169D4C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5962" y="5262257"/>
            <a:ext cx="1116000" cy="1116000"/>
          </a:xfrm>
          <a:prstGeom prst="rect">
            <a:avLst/>
          </a:prstGeom>
        </p:spPr>
      </p:pic>
      <p:pic>
        <p:nvPicPr>
          <p:cNvPr id="64" name="Image 63" descr="Une image contenant clipart, Graphique, cercle, créativité&#10;&#10;Description générée automatiquement">
            <a:extLst>
              <a:ext uri="{FF2B5EF4-FFF2-40B4-BE49-F238E27FC236}">
                <a16:creationId xmlns:a16="http://schemas.microsoft.com/office/drawing/2014/main" id="{80E223A6-2515-377F-CC86-D4FD8F22E183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3665" y="5262257"/>
            <a:ext cx="1116000" cy="1116000"/>
          </a:xfrm>
          <a:prstGeom prst="rect">
            <a:avLst/>
          </a:prstGeom>
        </p:spPr>
      </p:pic>
      <p:pic>
        <p:nvPicPr>
          <p:cNvPr id="65" name="Image 64" descr="Une image contenant Graphique, logo, cercle, Police&#10;&#10;Description générée automatiquement">
            <a:extLst>
              <a:ext uri="{FF2B5EF4-FFF2-40B4-BE49-F238E27FC236}">
                <a16:creationId xmlns:a16="http://schemas.microsoft.com/office/drawing/2014/main" id="{9BFB8BB3-9F7B-CC09-DD9C-351C69AA05D8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7457" y="3842922"/>
            <a:ext cx="1116000" cy="1116000"/>
          </a:xfrm>
          <a:prstGeom prst="rect">
            <a:avLst/>
          </a:prstGeom>
        </p:spPr>
      </p:pic>
      <p:pic>
        <p:nvPicPr>
          <p:cNvPr id="66" name="Image 65" descr="Une image contenant clipart, dessin humoristique, illustration, créativité&#10;&#10;Description générée automatiquement">
            <a:extLst>
              <a:ext uri="{FF2B5EF4-FFF2-40B4-BE49-F238E27FC236}">
                <a16:creationId xmlns:a16="http://schemas.microsoft.com/office/drawing/2014/main" id="{4EF74372-7B20-BE1A-0E00-25E063BF8105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5158" y="3842922"/>
            <a:ext cx="1116000" cy="1116000"/>
          </a:xfrm>
          <a:prstGeom prst="rect">
            <a:avLst/>
          </a:prstGeom>
        </p:spPr>
      </p:pic>
      <p:pic>
        <p:nvPicPr>
          <p:cNvPr id="67" name="Image 66" descr="Une image contenant boisson gazeuse, bouteille&#10;&#10;Description générée automatiquement">
            <a:extLst>
              <a:ext uri="{FF2B5EF4-FFF2-40B4-BE49-F238E27FC236}">
                <a16:creationId xmlns:a16="http://schemas.microsoft.com/office/drawing/2014/main" id="{2C931C59-E9BC-170D-B284-197509E0733A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859" y="3842922"/>
            <a:ext cx="1116000" cy="1116000"/>
          </a:xfrm>
          <a:prstGeom prst="rect">
            <a:avLst/>
          </a:prstGeom>
        </p:spPr>
      </p:pic>
      <p:pic>
        <p:nvPicPr>
          <p:cNvPr id="68" name="Image 67" descr="Une image contenant créativité&#10;&#10;Description générée automatiquement avec une confiance faible">
            <a:extLst>
              <a:ext uri="{FF2B5EF4-FFF2-40B4-BE49-F238E27FC236}">
                <a16:creationId xmlns:a16="http://schemas.microsoft.com/office/drawing/2014/main" id="{102EB2C1-3920-C996-F5B0-4D64E86EFC43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560" y="3842922"/>
            <a:ext cx="1116000" cy="1116000"/>
          </a:xfrm>
          <a:prstGeom prst="rect">
            <a:avLst/>
          </a:prstGeom>
        </p:spPr>
      </p:pic>
      <p:pic>
        <p:nvPicPr>
          <p:cNvPr id="69" name="Image 68" descr="Une image contenant clipart, logo, Graphique, symbole&#10;&#10;Description générée automatiquement">
            <a:extLst>
              <a:ext uri="{FF2B5EF4-FFF2-40B4-BE49-F238E27FC236}">
                <a16:creationId xmlns:a16="http://schemas.microsoft.com/office/drawing/2014/main" id="{43B59303-3616-39F1-9347-2EC5F5E2B2E3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261" y="3842922"/>
            <a:ext cx="1116000" cy="1116000"/>
          </a:xfrm>
          <a:prstGeom prst="rect">
            <a:avLst/>
          </a:prstGeom>
        </p:spPr>
      </p:pic>
      <p:pic>
        <p:nvPicPr>
          <p:cNvPr id="70" name="Image 69" descr="Une image contenant clipart, Graphique, logo, symbole&#10;&#10;Description générée automatiquement">
            <a:extLst>
              <a:ext uri="{FF2B5EF4-FFF2-40B4-BE49-F238E27FC236}">
                <a16:creationId xmlns:a16="http://schemas.microsoft.com/office/drawing/2014/main" id="{15CBC9A0-B44E-67DD-9B07-7DA56355F4FE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5962" y="3842922"/>
            <a:ext cx="1116000" cy="1116000"/>
          </a:xfrm>
          <a:prstGeom prst="rect">
            <a:avLst/>
          </a:prstGeom>
        </p:spPr>
      </p:pic>
      <p:pic>
        <p:nvPicPr>
          <p:cNvPr id="71" name="Image 70" descr="Une image contenant clipart, Graphique, symbole, conception&#10;&#10;Description générée automatiquement">
            <a:extLst>
              <a:ext uri="{FF2B5EF4-FFF2-40B4-BE49-F238E27FC236}">
                <a16:creationId xmlns:a16="http://schemas.microsoft.com/office/drawing/2014/main" id="{FAB957EF-EDF8-CDC3-3EAB-06BA1CFFFAF1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3665" y="3842922"/>
            <a:ext cx="1116000" cy="1116000"/>
          </a:xfrm>
          <a:prstGeom prst="rect">
            <a:avLst/>
          </a:prstGeom>
        </p:spPr>
      </p:pic>
      <p:pic>
        <p:nvPicPr>
          <p:cNvPr id="72" name="Image 71" descr="Une image contenant Graphique, créativité&#10;&#10;Description générée automatiquement">
            <a:extLst>
              <a:ext uri="{FF2B5EF4-FFF2-40B4-BE49-F238E27FC236}">
                <a16:creationId xmlns:a16="http://schemas.microsoft.com/office/drawing/2014/main" id="{A5C0C8AE-5BFE-1EA2-8694-6CC56409140F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7457" y="5262257"/>
            <a:ext cx="1116000" cy="1116000"/>
          </a:xfrm>
          <a:prstGeom prst="rect">
            <a:avLst/>
          </a:prstGeom>
        </p:spPr>
      </p:pic>
      <p:pic>
        <p:nvPicPr>
          <p:cNvPr id="73" name="Image 72" descr="Une image contenant bouteille, conception&#10;&#10;Description générée automatiquement avec une confiance moyenne">
            <a:extLst>
              <a:ext uri="{FF2B5EF4-FFF2-40B4-BE49-F238E27FC236}">
                <a16:creationId xmlns:a16="http://schemas.microsoft.com/office/drawing/2014/main" id="{4F53C4D7-E6E3-160C-61C4-5B82A3C427F2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5158" y="5262257"/>
            <a:ext cx="1116000" cy="1116000"/>
          </a:xfrm>
          <a:prstGeom prst="rect">
            <a:avLst/>
          </a:prstGeom>
        </p:spPr>
      </p:pic>
      <p:pic>
        <p:nvPicPr>
          <p:cNvPr id="74" name="Image 73" descr="Une image contenant logo, Graphique, symbole, clipart&#10;&#10;Description générée automatiquement">
            <a:extLst>
              <a:ext uri="{FF2B5EF4-FFF2-40B4-BE49-F238E27FC236}">
                <a16:creationId xmlns:a16="http://schemas.microsoft.com/office/drawing/2014/main" id="{DE7486A8-0959-F3F3-6BE4-60C5E0C4EA90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859" y="5262257"/>
            <a:ext cx="1116000" cy="1116000"/>
          </a:xfrm>
          <a:prstGeom prst="rect">
            <a:avLst/>
          </a:prstGeom>
        </p:spPr>
      </p:pic>
      <p:pic>
        <p:nvPicPr>
          <p:cNvPr id="75" name="Image 74" descr="Une image contenant logo, Graphique, symbole, clipart&#10;&#10;Description générée automatiquement">
            <a:extLst>
              <a:ext uri="{FF2B5EF4-FFF2-40B4-BE49-F238E27FC236}">
                <a16:creationId xmlns:a16="http://schemas.microsoft.com/office/drawing/2014/main" id="{DDCEDFE9-976D-7BA9-A671-74108CA6E3B2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560" y="5262257"/>
            <a:ext cx="1116000" cy="1116000"/>
          </a:xfrm>
          <a:prstGeom prst="rect">
            <a:avLst/>
          </a:prstGeom>
        </p:spPr>
      </p:pic>
      <p:pic>
        <p:nvPicPr>
          <p:cNvPr id="76" name="Image 75" descr="Une image contenant logo, Graphique, symbole, clipart&#10;&#10;Description générée automatiquement">
            <a:extLst>
              <a:ext uri="{FF2B5EF4-FFF2-40B4-BE49-F238E27FC236}">
                <a16:creationId xmlns:a16="http://schemas.microsoft.com/office/drawing/2014/main" id="{AC9E0129-1551-A778-061B-C92C90337540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261" y="5262257"/>
            <a:ext cx="1116000" cy="11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8284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4AECEB-4AA4-CC37-D05B-7ADA3CE56B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77">
            <a:extLst>
              <a:ext uri="{FF2B5EF4-FFF2-40B4-BE49-F238E27FC236}">
                <a16:creationId xmlns:a16="http://schemas.microsoft.com/office/drawing/2014/main" id="{99CC8142-D492-D51B-58EA-8F3CCB57587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" name="Image 1" descr="Une image contenant Graphique, clipart, cercle, Carmin&#10;&#10;Description générée automatiquement">
            <a:extLst>
              <a:ext uri="{FF2B5EF4-FFF2-40B4-BE49-F238E27FC236}">
                <a16:creationId xmlns:a16="http://schemas.microsoft.com/office/drawing/2014/main" id="{246E8895-C782-B461-E65A-4C7C8A9DC1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3622" y="1824739"/>
            <a:ext cx="1116000" cy="1116000"/>
          </a:xfrm>
          <a:prstGeom prst="rect">
            <a:avLst/>
          </a:prstGeom>
        </p:spPr>
      </p:pic>
      <p:pic>
        <p:nvPicPr>
          <p:cNvPr id="3" name="Image 2" descr="Une image contenant Graphique, logo, rouge, Police&#10;&#10;Description générée automatiquement">
            <a:extLst>
              <a:ext uri="{FF2B5EF4-FFF2-40B4-BE49-F238E27FC236}">
                <a16:creationId xmlns:a16="http://schemas.microsoft.com/office/drawing/2014/main" id="{430C8202-DC9F-2F47-146C-F227BFF39A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7457" y="479743"/>
            <a:ext cx="1116000" cy="1116000"/>
          </a:xfrm>
          <a:prstGeom prst="rect">
            <a:avLst/>
          </a:prstGeom>
        </p:spPr>
      </p:pic>
      <p:pic>
        <p:nvPicPr>
          <p:cNvPr id="4" name="Image 3" descr="Une image contenant clipart, dessin humoristique, illustration&#10;&#10;Description générée automatiquement">
            <a:extLst>
              <a:ext uri="{FF2B5EF4-FFF2-40B4-BE49-F238E27FC236}">
                <a16:creationId xmlns:a16="http://schemas.microsoft.com/office/drawing/2014/main" id="{A1BB2C12-F90C-6E0A-E99F-DE8D7F7DF4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484" y="479743"/>
            <a:ext cx="1116000" cy="1116000"/>
          </a:xfrm>
          <a:prstGeom prst="rect">
            <a:avLst/>
          </a:prstGeom>
        </p:spPr>
      </p:pic>
      <p:pic>
        <p:nvPicPr>
          <p:cNvPr id="5" name="Image 4" descr="Une image contenant bouteille&#10;&#10;Description générée automatiquement">
            <a:extLst>
              <a:ext uri="{FF2B5EF4-FFF2-40B4-BE49-F238E27FC236}">
                <a16:creationId xmlns:a16="http://schemas.microsoft.com/office/drawing/2014/main" id="{96C26706-AF88-E9E3-F3A0-D2BEBE9C291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9511" y="479743"/>
            <a:ext cx="1116000" cy="1116000"/>
          </a:xfrm>
          <a:prstGeom prst="rect">
            <a:avLst/>
          </a:prstGeom>
        </p:spPr>
      </p:pic>
      <p:pic>
        <p:nvPicPr>
          <p:cNvPr id="6" name="Image 5" descr="Une image contenant cœur, Graphique, Carmin&#10;&#10;Description générée automatiquement">
            <a:extLst>
              <a:ext uri="{FF2B5EF4-FFF2-40B4-BE49-F238E27FC236}">
                <a16:creationId xmlns:a16="http://schemas.microsoft.com/office/drawing/2014/main" id="{4DDE4B07-6239-ADC9-9102-693B5CA1B5E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538" y="479743"/>
            <a:ext cx="1116000" cy="1116000"/>
          </a:xfrm>
          <a:prstGeom prst="rect">
            <a:avLst/>
          </a:prstGeom>
        </p:spPr>
      </p:pic>
      <p:pic>
        <p:nvPicPr>
          <p:cNvPr id="7" name="Image 6" descr="Une image contenant clipart, Graphique, dessin humoristique, illustration&#10;&#10;Description générée automatiquement">
            <a:extLst>
              <a:ext uri="{FF2B5EF4-FFF2-40B4-BE49-F238E27FC236}">
                <a16:creationId xmlns:a16="http://schemas.microsoft.com/office/drawing/2014/main" id="{348019E2-0075-D70D-D736-F21D1877A5C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565" y="479743"/>
            <a:ext cx="1116000" cy="1116000"/>
          </a:xfrm>
          <a:prstGeom prst="rect">
            <a:avLst/>
          </a:prstGeom>
        </p:spPr>
      </p:pic>
      <p:pic>
        <p:nvPicPr>
          <p:cNvPr id="9" name="Image 8" descr="Une image contenant Graphique, clipart, symbole, logo&#10;&#10;Description générée automatiquement">
            <a:extLst>
              <a:ext uri="{FF2B5EF4-FFF2-40B4-BE49-F238E27FC236}">
                <a16:creationId xmlns:a16="http://schemas.microsoft.com/office/drawing/2014/main" id="{5D92FCD4-BAA2-428E-9841-1DFF344FE48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2592" y="479743"/>
            <a:ext cx="1116000" cy="1116000"/>
          </a:xfrm>
          <a:prstGeom prst="rect">
            <a:avLst/>
          </a:prstGeom>
        </p:spPr>
      </p:pic>
      <p:pic>
        <p:nvPicPr>
          <p:cNvPr id="11" name="Image 10" descr="Une image contenant clipart, Graphique, conception&#10;&#10;Description générée automatiquement">
            <a:extLst>
              <a:ext uri="{FF2B5EF4-FFF2-40B4-BE49-F238E27FC236}">
                <a16:creationId xmlns:a16="http://schemas.microsoft.com/office/drawing/2014/main" id="{EC917A54-3A9A-B5E8-EAD4-A763B11F54A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3622" y="479743"/>
            <a:ext cx="1116000" cy="1116000"/>
          </a:xfrm>
          <a:prstGeom prst="rect">
            <a:avLst/>
          </a:prstGeom>
        </p:spPr>
      </p:pic>
      <p:pic>
        <p:nvPicPr>
          <p:cNvPr id="13" name="Image 12" descr="Une image contenant Graphique, clipart, créativité, conception&#10;&#10;Description générée automatiquement">
            <a:extLst>
              <a:ext uri="{FF2B5EF4-FFF2-40B4-BE49-F238E27FC236}">
                <a16:creationId xmlns:a16="http://schemas.microsoft.com/office/drawing/2014/main" id="{033CC256-7B03-F720-E407-52DDB81392D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7457" y="1824739"/>
            <a:ext cx="1116000" cy="1116000"/>
          </a:xfrm>
          <a:prstGeom prst="rect">
            <a:avLst/>
          </a:prstGeom>
        </p:spPr>
      </p:pic>
      <p:pic>
        <p:nvPicPr>
          <p:cNvPr id="15" name="Image 14" descr="Une image contenant bouteille, conception&#10;&#10;Description générée automatiquement avec une confiance moyenne">
            <a:extLst>
              <a:ext uri="{FF2B5EF4-FFF2-40B4-BE49-F238E27FC236}">
                <a16:creationId xmlns:a16="http://schemas.microsoft.com/office/drawing/2014/main" id="{D8BF0BAF-CD14-8832-229D-2C5E22C61F1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484" y="1824739"/>
            <a:ext cx="1116000" cy="1116000"/>
          </a:xfrm>
          <a:prstGeom prst="rect">
            <a:avLst/>
          </a:prstGeom>
        </p:spPr>
      </p:pic>
      <p:pic>
        <p:nvPicPr>
          <p:cNvPr id="17" name="Image 16" descr="Une image contenant logo, Graphique, clipart, symbole&#10;&#10;Description générée automatiquement">
            <a:extLst>
              <a:ext uri="{FF2B5EF4-FFF2-40B4-BE49-F238E27FC236}">
                <a16:creationId xmlns:a16="http://schemas.microsoft.com/office/drawing/2014/main" id="{438613F4-ADE1-74CD-7446-4694C4C83AE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9511" y="1824739"/>
            <a:ext cx="1116000" cy="1116000"/>
          </a:xfrm>
          <a:prstGeom prst="rect">
            <a:avLst/>
          </a:prstGeom>
        </p:spPr>
      </p:pic>
      <p:pic>
        <p:nvPicPr>
          <p:cNvPr id="19" name="Image 18" descr="Une image contenant Graphique, logo, clipart, symbole&#10;&#10;Description générée automatiquement">
            <a:extLst>
              <a:ext uri="{FF2B5EF4-FFF2-40B4-BE49-F238E27FC236}">
                <a16:creationId xmlns:a16="http://schemas.microsoft.com/office/drawing/2014/main" id="{D6B6DB01-93C3-FE05-AC3B-ADAB97DE31EF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538" y="1824739"/>
            <a:ext cx="1116000" cy="1116000"/>
          </a:xfrm>
          <a:prstGeom prst="rect">
            <a:avLst/>
          </a:prstGeom>
        </p:spPr>
      </p:pic>
      <p:pic>
        <p:nvPicPr>
          <p:cNvPr id="21" name="Image 20" descr="Une image contenant Graphique, clipart, logo, conception&#10;&#10;Description générée automatiquement">
            <a:extLst>
              <a:ext uri="{FF2B5EF4-FFF2-40B4-BE49-F238E27FC236}">
                <a16:creationId xmlns:a16="http://schemas.microsoft.com/office/drawing/2014/main" id="{3A157879-3DF5-3267-1F8F-0176EE89DB5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565" y="1824739"/>
            <a:ext cx="1116000" cy="1116000"/>
          </a:xfrm>
          <a:prstGeom prst="rect">
            <a:avLst/>
          </a:prstGeom>
        </p:spPr>
      </p:pic>
      <p:pic>
        <p:nvPicPr>
          <p:cNvPr id="23" name="Image 22" descr="Une image contenant bouteille, boisson gazeuse, conception&#10;&#10;Description générée automatiquement">
            <a:extLst>
              <a:ext uri="{FF2B5EF4-FFF2-40B4-BE49-F238E27FC236}">
                <a16:creationId xmlns:a16="http://schemas.microsoft.com/office/drawing/2014/main" id="{C09FD1EA-4872-C605-B871-0C3ECA686192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2592" y="1824739"/>
            <a:ext cx="1116000" cy="1116000"/>
          </a:xfrm>
          <a:prstGeom prst="rect">
            <a:avLst/>
          </a:prstGeom>
        </p:spPr>
      </p:pic>
      <p:pic>
        <p:nvPicPr>
          <p:cNvPr id="27" name="Image 26" descr="Une image contenant clipart, Graphique&#10;&#10;Description générée automatiquement">
            <a:extLst>
              <a:ext uri="{FF2B5EF4-FFF2-40B4-BE49-F238E27FC236}">
                <a16:creationId xmlns:a16="http://schemas.microsoft.com/office/drawing/2014/main" id="{DFDE9993-9433-2717-11F2-E778ADAA89B7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3622" y="5349454"/>
            <a:ext cx="1116000" cy="1116000"/>
          </a:xfrm>
          <a:prstGeom prst="rect">
            <a:avLst/>
          </a:prstGeom>
        </p:spPr>
      </p:pic>
      <p:pic>
        <p:nvPicPr>
          <p:cNvPr id="31" name="Image 30" descr="Une image contenant logo, Graphique, Police, symbole&#10;&#10;Description générée automatiquement">
            <a:extLst>
              <a:ext uri="{FF2B5EF4-FFF2-40B4-BE49-F238E27FC236}">
                <a16:creationId xmlns:a16="http://schemas.microsoft.com/office/drawing/2014/main" id="{9BC722D4-CA99-0035-A254-1961F6FA2A56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7454" y="3896104"/>
            <a:ext cx="1116000" cy="1116000"/>
          </a:xfrm>
          <a:prstGeom prst="rect">
            <a:avLst/>
          </a:prstGeom>
        </p:spPr>
      </p:pic>
      <p:pic>
        <p:nvPicPr>
          <p:cNvPr id="35" name="Image 34" descr="Une image contenant clipart, dessin humoristique, illustration&#10;&#10;Description générée automatiquement">
            <a:extLst>
              <a:ext uri="{FF2B5EF4-FFF2-40B4-BE49-F238E27FC236}">
                <a16:creationId xmlns:a16="http://schemas.microsoft.com/office/drawing/2014/main" id="{75778B3B-3199-94D9-FC8D-8AC3AFFED01C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484" y="3896104"/>
            <a:ext cx="1116000" cy="1116000"/>
          </a:xfrm>
          <a:prstGeom prst="rect">
            <a:avLst/>
          </a:prstGeom>
        </p:spPr>
      </p:pic>
      <p:pic>
        <p:nvPicPr>
          <p:cNvPr id="37" name="Image 36" descr="Une image contenant boisson gazeuse, bouteille, illustration&#10;&#10;Description générée automatiquement">
            <a:extLst>
              <a:ext uri="{FF2B5EF4-FFF2-40B4-BE49-F238E27FC236}">
                <a16:creationId xmlns:a16="http://schemas.microsoft.com/office/drawing/2014/main" id="{8037D7E0-D167-51DE-5F14-0D34BA610C54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9511" y="3896104"/>
            <a:ext cx="1116000" cy="1116000"/>
          </a:xfrm>
          <a:prstGeom prst="rect">
            <a:avLst/>
          </a:prstGeom>
        </p:spPr>
      </p:pic>
      <p:pic>
        <p:nvPicPr>
          <p:cNvPr id="39" name="Image 38" descr="Une image contenant cœur&#10;&#10;Description générée automatiquement">
            <a:extLst>
              <a:ext uri="{FF2B5EF4-FFF2-40B4-BE49-F238E27FC236}">
                <a16:creationId xmlns:a16="http://schemas.microsoft.com/office/drawing/2014/main" id="{7BF8BD1D-F6E5-762D-B7DD-7980A8652F20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436" y="3890022"/>
            <a:ext cx="1116000" cy="1116000"/>
          </a:xfrm>
          <a:prstGeom prst="rect">
            <a:avLst/>
          </a:prstGeom>
        </p:spPr>
      </p:pic>
      <p:pic>
        <p:nvPicPr>
          <p:cNvPr id="41" name="Image 40" descr="Une image contenant clipart, logo, créativité, conception&#10;&#10;Description générée automatiquement">
            <a:extLst>
              <a:ext uri="{FF2B5EF4-FFF2-40B4-BE49-F238E27FC236}">
                <a16:creationId xmlns:a16="http://schemas.microsoft.com/office/drawing/2014/main" id="{5138902A-8338-D686-8F94-233E365DA4FD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565" y="3896104"/>
            <a:ext cx="1116000" cy="1116000"/>
          </a:xfrm>
          <a:prstGeom prst="rect">
            <a:avLst/>
          </a:prstGeom>
        </p:spPr>
      </p:pic>
      <p:pic>
        <p:nvPicPr>
          <p:cNvPr id="43" name="Image 42" descr="Une image contenant clipart, Graphique, logo, symbole&#10;&#10;Description générée automatiquement">
            <a:extLst>
              <a:ext uri="{FF2B5EF4-FFF2-40B4-BE49-F238E27FC236}">
                <a16:creationId xmlns:a16="http://schemas.microsoft.com/office/drawing/2014/main" id="{AC39D575-5BD4-A8A8-C996-9D9C60EE8658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2592" y="3896104"/>
            <a:ext cx="1116000" cy="1116000"/>
          </a:xfrm>
          <a:prstGeom prst="rect">
            <a:avLst/>
          </a:prstGeom>
        </p:spPr>
      </p:pic>
      <p:pic>
        <p:nvPicPr>
          <p:cNvPr id="45" name="Image 44" descr="Une image contenant clipart, Graphique, conception&#10;&#10;Description générée automatiquement">
            <a:extLst>
              <a:ext uri="{FF2B5EF4-FFF2-40B4-BE49-F238E27FC236}">
                <a16:creationId xmlns:a16="http://schemas.microsoft.com/office/drawing/2014/main" id="{156F28E7-752E-B818-D2F4-F0156AEBF6F2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3622" y="3896104"/>
            <a:ext cx="1116000" cy="1116000"/>
          </a:xfrm>
          <a:prstGeom prst="rect">
            <a:avLst/>
          </a:prstGeom>
        </p:spPr>
      </p:pic>
      <p:pic>
        <p:nvPicPr>
          <p:cNvPr id="47" name="Image 46" descr="Une image contenant créativité&#10;&#10;Description générée automatiquement avec une confiance moyenne">
            <a:extLst>
              <a:ext uri="{FF2B5EF4-FFF2-40B4-BE49-F238E27FC236}">
                <a16:creationId xmlns:a16="http://schemas.microsoft.com/office/drawing/2014/main" id="{3EDF0024-7E76-AE3B-C22A-B52242B7D715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7457" y="5334000"/>
            <a:ext cx="1116000" cy="1116000"/>
          </a:xfrm>
          <a:prstGeom prst="rect">
            <a:avLst/>
          </a:prstGeom>
        </p:spPr>
      </p:pic>
      <p:pic>
        <p:nvPicPr>
          <p:cNvPr id="49" name="Image 48" descr="Une image contenant bouteille, conception, illustration&#10;&#10;Description générée automatiquement avec une confiance moyenne">
            <a:extLst>
              <a:ext uri="{FF2B5EF4-FFF2-40B4-BE49-F238E27FC236}">
                <a16:creationId xmlns:a16="http://schemas.microsoft.com/office/drawing/2014/main" id="{E9C58D4A-8E72-6BC4-207B-9DB8AC74190F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484" y="5334000"/>
            <a:ext cx="1116000" cy="1116000"/>
          </a:xfrm>
          <a:prstGeom prst="rect">
            <a:avLst/>
          </a:prstGeom>
        </p:spPr>
      </p:pic>
      <p:pic>
        <p:nvPicPr>
          <p:cNvPr id="51" name="Image 50" descr="Une image contenant logo, Graphique, clipart, symbole&#10;&#10;Description générée automatiquement">
            <a:extLst>
              <a:ext uri="{FF2B5EF4-FFF2-40B4-BE49-F238E27FC236}">
                <a16:creationId xmlns:a16="http://schemas.microsoft.com/office/drawing/2014/main" id="{732EDECA-A8D4-F529-C2E1-79170B598784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5399" y="5334000"/>
            <a:ext cx="1116000" cy="1116000"/>
          </a:xfrm>
          <a:prstGeom prst="rect">
            <a:avLst/>
          </a:prstGeom>
        </p:spPr>
      </p:pic>
      <p:pic>
        <p:nvPicPr>
          <p:cNvPr id="53" name="Image 52" descr="Une image contenant Graphique, logo, clipart, symbole&#10;&#10;Description générée automatiquement">
            <a:extLst>
              <a:ext uri="{FF2B5EF4-FFF2-40B4-BE49-F238E27FC236}">
                <a16:creationId xmlns:a16="http://schemas.microsoft.com/office/drawing/2014/main" id="{84EF95E1-7661-5D97-404F-E307915ECED2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538" y="5334000"/>
            <a:ext cx="1116000" cy="1116000"/>
          </a:xfrm>
          <a:prstGeom prst="rect">
            <a:avLst/>
          </a:prstGeom>
        </p:spPr>
      </p:pic>
      <p:pic>
        <p:nvPicPr>
          <p:cNvPr id="55" name="Image 54" descr="Une image contenant Graphique, clipart, logo, conception&#10;&#10;Description générée automatiquement">
            <a:extLst>
              <a:ext uri="{FF2B5EF4-FFF2-40B4-BE49-F238E27FC236}">
                <a16:creationId xmlns:a16="http://schemas.microsoft.com/office/drawing/2014/main" id="{11D096ED-069C-CB9D-3D3D-0A2F9BBF9721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565" y="5334000"/>
            <a:ext cx="1116000" cy="1116000"/>
          </a:xfrm>
          <a:prstGeom prst="rect">
            <a:avLst/>
          </a:prstGeom>
        </p:spPr>
      </p:pic>
      <p:pic>
        <p:nvPicPr>
          <p:cNvPr id="57" name="Image 56" descr="Une image contenant bouteille, boisson gazeuse&#10;&#10;Description générée automatiquement">
            <a:extLst>
              <a:ext uri="{FF2B5EF4-FFF2-40B4-BE49-F238E27FC236}">
                <a16:creationId xmlns:a16="http://schemas.microsoft.com/office/drawing/2014/main" id="{10F183F8-5B4D-9350-4F03-F8DA5EE96EF6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2592" y="5334000"/>
            <a:ext cx="1116000" cy="11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60855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9B2926-0739-ED14-C942-EA2A5C5A12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77">
            <a:extLst>
              <a:ext uri="{FF2B5EF4-FFF2-40B4-BE49-F238E27FC236}">
                <a16:creationId xmlns:a16="http://schemas.microsoft.com/office/drawing/2014/main" id="{7DDD56EE-4525-E6C8-1DD1-89A9DEDA07C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 descr="Une image contenant Graphique, logo, cercle, conception&#10;&#10;Description générée automatiquement">
            <a:extLst>
              <a:ext uri="{FF2B5EF4-FFF2-40B4-BE49-F238E27FC236}">
                <a16:creationId xmlns:a16="http://schemas.microsoft.com/office/drawing/2014/main" id="{F1C97777-B444-52B6-C3BC-19C4253619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2836" y="499122"/>
            <a:ext cx="1116000" cy="1116000"/>
          </a:xfrm>
          <a:prstGeom prst="rect">
            <a:avLst/>
          </a:prstGeom>
        </p:spPr>
      </p:pic>
      <p:pic>
        <p:nvPicPr>
          <p:cNvPr id="14" name="Image 13" descr="Une image contenant clipart, dessin humoristique, illustration&#10;&#10;Description générée automatiquement">
            <a:extLst>
              <a:ext uri="{FF2B5EF4-FFF2-40B4-BE49-F238E27FC236}">
                <a16:creationId xmlns:a16="http://schemas.microsoft.com/office/drawing/2014/main" id="{F6746580-032C-DD56-D787-E920066E55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184" y="499122"/>
            <a:ext cx="1116000" cy="1116000"/>
          </a:xfrm>
          <a:prstGeom prst="rect">
            <a:avLst/>
          </a:prstGeom>
        </p:spPr>
      </p:pic>
      <p:pic>
        <p:nvPicPr>
          <p:cNvPr id="18" name="Image 17" descr="Une image contenant bouteille&#10;&#10;Description générée automatiquement">
            <a:extLst>
              <a:ext uri="{FF2B5EF4-FFF2-40B4-BE49-F238E27FC236}">
                <a16:creationId xmlns:a16="http://schemas.microsoft.com/office/drawing/2014/main" id="{B41485DC-6455-ABB7-5737-5185529BB6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248" y="499122"/>
            <a:ext cx="1116000" cy="1116000"/>
          </a:xfrm>
          <a:prstGeom prst="rect">
            <a:avLst/>
          </a:prstGeom>
        </p:spPr>
      </p:pic>
      <p:pic>
        <p:nvPicPr>
          <p:cNvPr id="22" name="Image 21" descr="Une image contenant clipart, conception&#10;&#10;Description générée automatiquement">
            <a:extLst>
              <a:ext uri="{FF2B5EF4-FFF2-40B4-BE49-F238E27FC236}">
                <a16:creationId xmlns:a16="http://schemas.microsoft.com/office/drawing/2014/main" id="{85747B59-705E-380A-FD6A-F60522124FD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6312" y="499122"/>
            <a:ext cx="1116000" cy="1116000"/>
          </a:xfrm>
          <a:prstGeom prst="rect">
            <a:avLst/>
          </a:prstGeom>
        </p:spPr>
      </p:pic>
      <p:pic>
        <p:nvPicPr>
          <p:cNvPr id="25" name="Image 24" descr="Une image contenant clipart, dessin humoristique, illustration, conception&#10;&#10;Description générée automatiquement">
            <a:extLst>
              <a:ext uri="{FF2B5EF4-FFF2-40B4-BE49-F238E27FC236}">
                <a16:creationId xmlns:a16="http://schemas.microsoft.com/office/drawing/2014/main" id="{39222CDE-7BB0-AA1F-7B4E-016280153A1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466" y="499122"/>
            <a:ext cx="1116000" cy="1116000"/>
          </a:xfrm>
          <a:prstGeom prst="rect">
            <a:avLst/>
          </a:prstGeom>
        </p:spPr>
      </p:pic>
      <p:pic>
        <p:nvPicPr>
          <p:cNvPr id="28" name="Image 27" descr="Une image contenant clipart, dessin humoristique, Graphique, conception&#10;&#10;Description générée automatiquement">
            <a:extLst>
              <a:ext uri="{FF2B5EF4-FFF2-40B4-BE49-F238E27FC236}">
                <a16:creationId xmlns:a16="http://schemas.microsoft.com/office/drawing/2014/main" id="{D2565A95-A243-155F-FBE8-7C5E78638D3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2592" y="499122"/>
            <a:ext cx="1116000" cy="1116000"/>
          </a:xfrm>
          <a:prstGeom prst="rect">
            <a:avLst/>
          </a:prstGeom>
        </p:spPr>
      </p:pic>
      <p:pic>
        <p:nvPicPr>
          <p:cNvPr id="30" name="Image 29" descr="Une image contenant clipart, conception, dessin humoristique&#10;&#10;Description générée automatiquement">
            <a:extLst>
              <a:ext uri="{FF2B5EF4-FFF2-40B4-BE49-F238E27FC236}">
                <a16:creationId xmlns:a16="http://schemas.microsoft.com/office/drawing/2014/main" id="{BFEB82ED-90FF-12C9-9726-B1879908F07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3622" y="499122"/>
            <a:ext cx="1116000" cy="1116000"/>
          </a:xfrm>
          <a:prstGeom prst="rect">
            <a:avLst/>
          </a:prstGeom>
        </p:spPr>
      </p:pic>
      <p:pic>
        <p:nvPicPr>
          <p:cNvPr id="33" name="Image 32" descr="Une image contenant clipart, dessin humoristique, créativité, conception&#10;&#10;Description générée automatiquement">
            <a:extLst>
              <a:ext uri="{FF2B5EF4-FFF2-40B4-BE49-F238E27FC236}">
                <a16:creationId xmlns:a16="http://schemas.microsoft.com/office/drawing/2014/main" id="{176C7AB6-5D4C-0280-2A7D-640099D3BDB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7058" y="1943100"/>
            <a:ext cx="1116000" cy="1116000"/>
          </a:xfrm>
          <a:prstGeom prst="rect">
            <a:avLst/>
          </a:prstGeom>
        </p:spPr>
      </p:pic>
      <p:pic>
        <p:nvPicPr>
          <p:cNvPr id="36" name="Image 35" descr="Une image contenant bouteille, conception&#10;&#10;Description générée automatiquement avec une confiance moyenne">
            <a:extLst>
              <a:ext uri="{FF2B5EF4-FFF2-40B4-BE49-F238E27FC236}">
                <a16:creationId xmlns:a16="http://schemas.microsoft.com/office/drawing/2014/main" id="{EF0AF030-F4AA-36B8-56E0-D749847BF2A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184" y="1943100"/>
            <a:ext cx="1116000" cy="1116000"/>
          </a:xfrm>
          <a:prstGeom prst="rect">
            <a:avLst/>
          </a:prstGeom>
        </p:spPr>
      </p:pic>
      <p:pic>
        <p:nvPicPr>
          <p:cNvPr id="40" name="Image 39" descr="Une image contenant Graphique, clipart, conception&#10;&#10;Description générée automatiquement">
            <a:extLst>
              <a:ext uri="{FF2B5EF4-FFF2-40B4-BE49-F238E27FC236}">
                <a16:creationId xmlns:a16="http://schemas.microsoft.com/office/drawing/2014/main" id="{2966F186-0AF9-043F-B397-A95283232E2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9310" y="1958554"/>
            <a:ext cx="1116000" cy="1116000"/>
          </a:xfrm>
          <a:prstGeom prst="rect">
            <a:avLst/>
          </a:prstGeom>
        </p:spPr>
      </p:pic>
      <p:pic>
        <p:nvPicPr>
          <p:cNvPr id="44" name="Image 43" descr="Une image contenant clipart, Graphique, logo, dessin humoristique&#10;&#10;Description générée automatiquement">
            <a:extLst>
              <a:ext uri="{FF2B5EF4-FFF2-40B4-BE49-F238E27FC236}">
                <a16:creationId xmlns:a16="http://schemas.microsoft.com/office/drawing/2014/main" id="{604907FA-81FC-6217-F4C7-AC8B151FB0D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436" y="1943100"/>
            <a:ext cx="1116000" cy="1116000"/>
          </a:xfrm>
          <a:prstGeom prst="rect">
            <a:avLst/>
          </a:prstGeom>
        </p:spPr>
      </p:pic>
      <p:pic>
        <p:nvPicPr>
          <p:cNvPr id="48" name="Image 47" descr="Une image contenant clipart, Graphique, conception&#10;&#10;Description générée automatiquement">
            <a:extLst>
              <a:ext uri="{FF2B5EF4-FFF2-40B4-BE49-F238E27FC236}">
                <a16:creationId xmlns:a16="http://schemas.microsoft.com/office/drawing/2014/main" id="{32C7809E-2DBE-0D6F-54E4-08F28C71BC6B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562" y="1943100"/>
            <a:ext cx="1116000" cy="1116000"/>
          </a:xfrm>
          <a:prstGeom prst="rect">
            <a:avLst/>
          </a:prstGeom>
        </p:spPr>
      </p:pic>
      <p:pic>
        <p:nvPicPr>
          <p:cNvPr id="52" name="Image 51" descr="Une image contenant bouteille, conception&#10;&#10;Description générée automatiquement">
            <a:extLst>
              <a:ext uri="{FF2B5EF4-FFF2-40B4-BE49-F238E27FC236}">
                <a16:creationId xmlns:a16="http://schemas.microsoft.com/office/drawing/2014/main" id="{83FAC9B6-C394-5F95-50E5-FAAAF29C9CCD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2592" y="1943100"/>
            <a:ext cx="1116000" cy="1116000"/>
          </a:xfrm>
          <a:prstGeom prst="rect">
            <a:avLst/>
          </a:prstGeom>
        </p:spPr>
      </p:pic>
      <p:pic>
        <p:nvPicPr>
          <p:cNvPr id="56" name="Image 55" descr="Une image contenant clipart, Graphique, cercle, dessin humoristique&#10;&#10;Description générée automatiquement">
            <a:extLst>
              <a:ext uri="{FF2B5EF4-FFF2-40B4-BE49-F238E27FC236}">
                <a16:creationId xmlns:a16="http://schemas.microsoft.com/office/drawing/2014/main" id="{616D369D-F7DB-43B1-9A02-CB597057CBBC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3622" y="1958554"/>
            <a:ext cx="1116000" cy="1116000"/>
          </a:xfrm>
          <a:prstGeom prst="rect">
            <a:avLst/>
          </a:prstGeom>
        </p:spPr>
      </p:pic>
      <p:pic>
        <p:nvPicPr>
          <p:cNvPr id="59" name="Image 58" descr="Une image contenant clipart, dessin humoristique, créativité&#10;&#10;Description générée automatiquement">
            <a:extLst>
              <a:ext uri="{FF2B5EF4-FFF2-40B4-BE49-F238E27FC236}">
                <a16:creationId xmlns:a16="http://schemas.microsoft.com/office/drawing/2014/main" id="{0399DC6B-1037-8938-4DB2-4B33E00696B3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3622" y="5252403"/>
            <a:ext cx="1116000" cy="1116000"/>
          </a:xfrm>
          <a:prstGeom prst="rect">
            <a:avLst/>
          </a:prstGeom>
        </p:spPr>
      </p:pic>
      <p:pic>
        <p:nvPicPr>
          <p:cNvPr id="61" name="Image 60" descr="Une image contenant Graphique, logo, clipart, cercle&#10;&#10;Description générée automatiquement">
            <a:extLst>
              <a:ext uri="{FF2B5EF4-FFF2-40B4-BE49-F238E27FC236}">
                <a16:creationId xmlns:a16="http://schemas.microsoft.com/office/drawing/2014/main" id="{32AA0F8A-5981-C4CC-147F-E148902F2915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720" y="3839217"/>
            <a:ext cx="1116000" cy="1116000"/>
          </a:xfrm>
          <a:prstGeom prst="rect">
            <a:avLst/>
          </a:prstGeom>
        </p:spPr>
      </p:pic>
      <p:pic>
        <p:nvPicPr>
          <p:cNvPr id="63" name="Image 62" descr="Une image contenant clipart, dessin humoristique, illustration&#10;&#10;Description générée automatiquement">
            <a:extLst>
              <a:ext uri="{FF2B5EF4-FFF2-40B4-BE49-F238E27FC236}">
                <a16:creationId xmlns:a16="http://schemas.microsoft.com/office/drawing/2014/main" id="{89D9A3A0-B585-8F96-E212-FE2E0589F0D5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4156" y="3839217"/>
            <a:ext cx="1116000" cy="1116000"/>
          </a:xfrm>
          <a:prstGeom prst="rect">
            <a:avLst/>
          </a:prstGeom>
        </p:spPr>
      </p:pic>
      <p:pic>
        <p:nvPicPr>
          <p:cNvPr id="65" name="Image 64" descr="Une image contenant bouteille, boisson gazeuse&#10;&#10;Description générée automatiquement">
            <a:extLst>
              <a:ext uri="{FF2B5EF4-FFF2-40B4-BE49-F238E27FC236}">
                <a16:creationId xmlns:a16="http://schemas.microsoft.com/office/drawing/2014/main" id="{B6EFE1AE-947A-9042-BEEF-9B916FC998E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9310" y="3890328"/>
            <a:ext cx="1116000" cy="1116000"/>
          </a:xfrm>
          <a:prstGeom prst="rect">
            <a:avLst/>
          </a:prstGeom>
        </p:spPr>
      </p:pic>
      <p:pic>
        <p:nvPicPr>
          <p:cNvPr id="67" name="Image 66">
            <a:extLst>
              <a:ext uri="{FF2B5EF4-FFF2-40B4-BE49-F238E27FC236}">
                <a16:creationId xmlns:a16="http://schemas.microsoft.com/office/drawing/2014/main" id="{72E2472E-06DB-6679-1D53-845045F30292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6312" y="3890328"/>
            <a:ext cx="1116000" cy="1116000"/>
          </a:xfrm>
          <a:prstGeom prst="rect">
            <a:avLst/>
          </a:prstGeom>
        </p:spPr>
      </p:pic>
      <p:pic>
        <p:nvPicPr>
          <p:cNvPr id="69" name="Image 68" descr="Une image contenant clipart, dessin humoristique, conception, illustration&#10;&#10;Description générée automatiquement">
            <a:extLst>
              <a:ext uri="{FF2B5EF4-FFF2-40B4-BE49-F238E27FC236}">
                <a16:creationId xmlns:a16="http://schemas.microsoft.com/office/drawing/2014/main" id="{8E393167-FE46-BA8F-2E1E-CF818870000B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466" y="3890328"/>
            <a:ext cx="1116000" cy="1116000"/>
          </a:xfrm>
          <a:prstGeom prst="rect">
            <a:avLst/>
          </a:prstGeom>
        </p:spPr>
      </p:pic>
      <p:pic>
        <p:nvPicPr>
          <p:cNvPr id="71" name="Image 70" descr="Une image contenant dessin humoristique, clipart, Graphique, logo&#10;&#10;Description générée automatiquement">
            <a:extLst>
              <a:ext uri="{FF2B5EF4-FFF2-40B4-BE49-F238E27FC236}">
                <a16:creationId xmlns:a16="http://schemas.microsoft.com/office/drawing/2014/main" id="{5A285C45-ACDC-743D-839E-58BFC83DD8D3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2592" y="3911555"/>
            <a:ext cx="1116000" cy="1116000"/>
          </a:xfrm>
          <a:prstGeom prst="rect">
            <a:avLst/>
          </a:prstGeom>
        </p:spPr>
      </p:pic>
      <p:pic>
        <p:nvPicPr>
          <p:cNvPr id="73" name="Image 72" descr="Une image contenant clipart, Graphique, dessin humoristique, conception&#10;&#10;Description générée automatiquement">
            <a:extLst>
              <a:ext uri="{FF2B5EF4-FFF2-40B4-BE49-F238E27FC236}">
                <a16:creationId xmlns:a16="http://schemas.microsoft.com/office/drawing/2014/main" id="{A12C60EA-A47E-172C-C162-2C54838FA9D0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3622" y="3890328"/>
            <a:ext cx="1116000" cy="1116000"/>
          </a:xfrm>
          <a:prstGeom prst="rect">
            <a:avLst/>
          </a:prstGeom>
        </p:spPr>
      </p:pic>
      <p:pic>
        <p:nvPicPr>
          <p:cNvPr id="75" name="Image 74" descr="Une image contenant créativité, conception&#10;&#10;Description générée automatiquement avec une confiance moyenne">
            <a:extLst>
              <a:ext uri="{FF2B5EF4-FFF2-40B4-BE49-F238E27FC236}">
                <a16:creationId xmlns:a16="http://schemas.microsoft.com/office/drawing/2014/main" id="{2D37C7EE-CF69-94A6-274C-96EF44657899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968" y="5252403"/>
            <a:ext cx="1116000" cy="1116000"/>
          </a:xfrm>
          <a:prstGeom prst="rect">
            <a:avLst/>
          </a:prstGeom>
        </p:spPr>
      </p:pic>
      <p:pic>
        <p:nvPicPr>
          <p:cNvPr id="77" name="Image 76" descr="Une image contenant conception, bouteille, illustration&#10;&#10;Description générée automatiquement avec une confiance faible">
            <a:extLst>
              <a:ext uri="{FF2B5EF4-FFF2-40B4-BE49-F238E27FC236}">
                <a16:creationId xmlns:a16="http://schemas.microsoft.com/office/drawing/2014/main" id="{8E082E10-DF3B-5224-6434-17362FA236EE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184" y="5252403"/>
            <a:ext cx="1116000" cy="1116000"/>
          </a:xfrm>
          <a:prstGeom prst="rect">
            <a:avLst/>
          </a:prstGeom>
        </p:spPr>
      </p:pic>
      <p:pic>
        <p:nvPicPr>
          <p:cNvPr id="80" name="Image 79" descr="Une image contenant clipart, Graphique, conception&#10;&#10;Description générée automatiquement">
            <a:extLst>
              <a:ext uri="{FF2B5EF4-FFF2-40B4-BE49-F238E27FC236}">
                <a16:creationId xmlns:a16="http://schemas.microsoft.com/office/drawing/2014/main" id="{1462091D-17CF-47DF-2698-8A0E4357DF41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248" y="5252403"/>
            <a:ext cx="1116000" cy="1116000"/>
          </a:xfrm>
          <a:prstGeom prst="rect">
            <a:avLst/>
          </a:prstGeom>
        </p:spPr>
      </p:pic>
      <p:pic>
        <p:nvPicPr>
          <p:cNvPr id="82" name="Image 81" descr="Une image contenant clipart, Graphique, logo, dessin humoristique&#10;&#10;Description générée automatiquement">
            <a:extLst>
              <a:ext uri="{FF2B5EF4-FFF2-40B4-BE49-F238E27FC236}">
                <a16:creationId xmlns:a16="http://schemas.microsoft.com/office/drawing/2014/main" id="{08843C3D-7D5F-BD9D-6DC5-000F8F59B55B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6312" y="5252403"/>
            <a:ext cx="1116000" cy="1116000"/>
          </a:xfrm>
          <a:prstGeom prst="rect">
            <a:avLst/>
          </a:prstGeom>
        </p:spPr>
      </p:pic>
      <p:pic>
        <p:nvPicPr>
          <p:cNvPr id="84" name="Image 83" descr="Une image contenant clipart, Graphique, logo, conception&#10;&#10;Description générée automatiquement">
            <a:extLst>
              <a:ext uri="{FF2B5EF4-FFF2-40B4-BE49-F238E27FC236}">
                <a16:creationId xmlns:a16="http://schemas.microsoft.com/office/drawing/2014/main" id="{0FC26C8D-45EB-A4A6-71F3-493336B22226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466" y="5252403"/>
            <a:ext cx="1116000" cy="1116000"/>
          </a:xfrm>
          <a:prstGeom prst="rect">
            <a:avLst/>
          </a:prstGeom>
        </p:spPr>
      </p:pic>
      <p:pic>
        <p:nvPicPr>
          <p:cNvPr id="86" name="Image 85" descr="Une image contenant bouteille, boisson gazeuse&#10;&#10;Description générée automatiquement">
            <a:extLst>
              <a:ext uri="{FF2B5EF4-FFF2-40B4-BE49-F238E27FC236}">
                <a16:creationId xmlns:a16="http://schemas.microsoft.com/office/drawing/2014/main" id="{A5B54B3A-8BEA-072D-9438-C4C43094D9EB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2592" y="5252403"/>
            <a:ext cx="1116000" cy="11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027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6BBA35-B952-5944-F9F5-1FD0C0C11E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77">
            <a:extLst>
              <a:ext uri="{FF2B5EF4-FFF2-40B4-BE49-F238E27FC236}">
                <a16:creationId xmlns:a16="http://schemas.microsoft.com/office/drawing/2014/main" id="{2DD3E48E-4B1E-87C5-F135-743EF47377D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Image 2" descr="Une image contenant clipart, Graphique, dessin humoristique, créativité&#10;&#10;Description générée automatiquement">
            <a:extLst>
              <a:ext uri="{FF2B5EF4-FFF2-40B4-BE49-F238E27FC236}">
                <a16:creationId xmlns:a16="http://schemas.microsoft.com/office/drawing/2014/main" id="{BC9EB8BF-5F7B-20A6-E06F-FA2FED4D62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3622" y="1756728"/>
            <a:ext cx="1116000" cy="1116000"/>
          </a:xfrm>
          <a:prstGeom prst="rect">
            <a:avLst/>
          </a:prstGeom>
        </p:spPr>
      </p:pic>
      <p:pic>
        <p:nvPicPr>
          <p:cNvPr id="5" name="Image 4" descr="Une image contenant Graphique, logo, blanc, clipart&#10;&#10;Description générée automatiquement">
            <a:extLst>
              <a:ext uri="{FF2B5EF4-FFF2-40B4-BE49-F238E27FC236}">
                <a16:creationId xmlns:a16="http://schemas.microsoft.com/office/drawing/2014/main" id="{B0528AA8-905B-3C08-F1CF-5569362051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968" y="385128"/>
            <a:ext cx="1116000" cy="1116000"/>
          </a:xfrm>
          <a:prstGeom prst="rect">
            <a:avLst/>
          </a:prstGeom>
        </p:spPr>
      </p:pic>
      <p:pic>
        <p:nvPicPr>
          <p:cNvPr id="7" name="Image 6" descr="Une image contenant clipart, dessin humoristique, illustration&#10;&#10;Description générée automatiquement">
            <a:extLst>
              <a:ext uri="{FF2B5EF4-FFF2-40B4-BE49-F238E27FC236}">
                <a16:creationId xmlns:a16="http://schemas.microsoft.com/office/drawing/2014/main" id="{4CF7F2F0-07DF-AB47-BDFD-A3E7C6AD55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184" y="385128"/>
            <a:ext cx="1116000" cy="1116000"/>
          </a:xfrm>
          <a:prstGeom prst="rect">
            <a:avLst/>
          </a:prstGeom>
        </p:spPr>
      </p:pic>
      <p:pic>
        <p:nvPicPr>
          <p:cNvPr id="9" name="Image 8" descr="Une image contenant bouteille&#10;&#10;Description générée automatiquement">
            <a:extLst>
              <a:ext uri="{FF2B5EF4-FFF2-40B4-BE49-F238E27FC236}">
                <a16:creationId xmlns:a16="http://schemas.microsoft.com/office/drawing/2014/main" id="{A057A771-9914-6E95-D936-2D5AE77CDA1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1158" y="385128"/>
            <a:ext cx="1116000" cy="1116000"/>
          </a:xfrm>
          <a:prstGeom prst="rect">
            <a:avLst/>
          </a:prstGeom>
        </p:spPr>
      </p:pic>
      <p:pic>
        <p:nvPicPr>
          <p:cNvPr id="12" name="Image 11" descr="Une image contenant conception&#10;&#10;Description générée automatiquement avec une confiance faible">
            <a:extLst>
              <a:ext uri="{FF2B5EF4-FFF2-40B4-BE49-F238E27FC236}">
                <a16:creationId xmlns:a16="http://schemas.microsoft.com/office/drawing/2014/main" id="{A59B100D-F07C-636C-7B7F-FDE47E625C3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6074" y="385128"/>
            <a:ext cx="1116000" cy="1116000"/>
          </a:xfrm>
          <a:prstGeom prst="rect">
            <a:avLst/>
          </a:prstGeom>
        </p:spPr>
      </p:pic>
      <p:pic>
        <p:nvPicPr>
          <p:cNvPr id="15" name="Image 14" descr="Une image contenant clipart, dessin humoristique, illustration, conception&#10;&#10;Description générée automatiquement">
            <a:extLst>
              <a:ext uri="{FF2B5EF4-FFF2-40B4-BE49-F238E27FC236}">
                <a16:creationId xmlns:a16="http://schemas.microsoft.com/office/drawing/2014/main" id="{34CAE4A5-7DA2-C7E7-EB71-B22DA4A1843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466" y="385128"/>
            <a:ext cx="1116000" cy="1116000"/>
          </a:xfrm>
          <a:prstGeom prst="rect">
            <a:avLst/>
          </a:prstGeom>
        </p:spPr>
      </p:pic>
      <p:pic>
        <p:nvPicPr>
          <p:cNvPr id="17" name="Image 16" descr="Une image contenant clipart, Graphique, dessin humoristique, symbole&#10;&#10;Description générée automatiquement">
            <a:extLst>
              <a:ext uri="{FF2B5EF4-FFF2-40B4-BE49-F238E27FC236}">
                <a16:creationId xmlns:a16="http://schemas.microsoft.com/office/drawing/2014/main" id="{EAD5C988-D46C-361F-FDAD-E492834918F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2592" y="385128"/>
            <a:ext cx="1116000" cy="1116000"/>
          </a:xfrm>
          <a:prstGeom prst="rect">
            <a:avLst/>
          </a:prstGeom>
        </p:spPr>
      </p:pic>
      <p:pic>
        <p:nvPicPr>
          <p:cNvPr id="20" name="Image 19" descr="Une image contenant clipart, conception&#10;&#10;Description générée automatiquement">
            <a:extLst>
              <a:ext uri="{FF2B5EF4-FFF2-40B4-BE49-F238E27FC236}">
                <a16:creationId xmlns:a16="http://schemas.microsoft.com/office/drawing/2014/main" id="{A9A51FD2-3C23-EC9D-4AFD-8C2EA882B17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3622" y="385128"/>
            <a:ext cx="1116000" cy="1116000"/>
          </a:xfrm>
          <a:prstGeom prst="rect">
            <a:avLst/>
          </a:prstGeom>
        </p:spPr>
      </p:pic>
      <p:pic>
        <p:nvPicPr>
          <p:cNvPr id="23" name="Image 22" descr="Une image contenant créativité, conception&#10;&#10;Description générée automatiquement avec une confiance moyenne">
            <a:extLst>
              <a:ext uri="{FF2B5EF4-FFF2-40B4-BE49-F238E27FC236}">
                <a16:creationId xmlns:a16="http://schemas.microsoft.com/office/drawing/2014/main" id="{D4056586-80C4-4BE2-80D9-6E56651BF8D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968" y="1756728"/>
            <a:ext cx="1116000" cy="1116000"/>
          </a:xfrm>
          <a:prstGeom prst="rect">
            <a:avLst/>
          </a:prstGeom>
        </p:spPr>
      </p:pic>
      <p:pic>
        <p:nvPicPr>
          <p:cNvPr id="26" name="Image 25" descr="Une image contenant bouteille, conception&#10;&#10;Description générée automatiquement">
            <a:extLst>
              <a:ext uri="{FF2B5EF4-FFF2-40B4-BE49-F238E27FC236}">
                <a16:creationId xmlns:a16="http://schemas.microsoft.com/office/drawing/2014/main" id="{91EF703B-D7DD-A48E-442A-C00F49A037A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4156" y="1756728"/>
            <a:ext cx="1116000" cy="1116000"/>
          </a:xfrm>
          <a:prstGeom prst="rect">
            <a:avLst/>
          </a:prstGeom>
        </p:spPr>
      </p:pic>
      <p:pic>
        <p:nvPicPr>
          <p:cNvPr id="29" name="Image 28" descr="Une image contenant logo, Graphique, clipart, conception&#10;&#10;Description générée automatiquement">
            <a:extLst>
              <a:ext uri="{FF2B5EF4-FFF2-40B4-BE49-F238E27FC236}">
                <a16:creationId xmlns:a16="http://schemas.microsoft.com/office/drawing/2014/main" id="{461956A1-46AB-01D4-0367-2A1CEAC8579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1158" y="1756728"/>
            <a:ext cx="1116000" cy="1116000"/>
          </a:xfrm>
          <a:prstGeom prst="rect">
            <a:avLst/>
          </a:prstGeom>
        </p:spPr>
      </p:pic>
      <p:pic>
        <p:nvPicPr>
          <p:cNvPr id="32" name="Image 31" descr="Une image contenant clipart, Graphique, symbole, logo&#10;&#10;Description générée automatiquement">
            <a:extLst>
              <a:ext uri="{FF2B5EF4-FFF2-40B4-BE49-F238E27FC236}">
                <a16:creationId xmlns:a16="http://schemas.microsoft.com/office/drawing/2014/main" id="{B0E8508C-D910-9687-489B-9536AE20EC0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6074" y="1747203"/>
            <a:ext cx="1116000" cy="1116000"/>
          </a:xfrm>
          <a:prstGeom prst="rect">
            <a:avLst/>
          </a:prstGeom>
        </p:spPr>
      </p:pic>
      <p:pic>
        <p:nvPicPr>
          <p:cNvPr id="35" name="Image 34" descr="Une image contenant clipart, Graphique, conception&#10;&#10;Description générée automatiquement">
            <a:extLst>
              <a:ext uri="{FF2B5EF4-FFF2-40B4-BE49-F238E27FC236}">
                <a16:creationId xmlns:a16="http://schemas.microsoft.com/office/drawing/2014/main" id="{14F6F7B2-D108-ACB7-7642-7D81B209C46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466" y="1756728"/>
            <a:ext cx="1116000" cy="1116000"/>
          </a:xfrm>
          <a:prstGeom prst="rect">
            <a:avLst/>
          </a:prstGeom>
        </p:spPr>
      </p:pic>
      <p:pic>
        <p:nvPicPr>
          <p:cNvPr id="38" name="Image 37" descr="Une image contenant bouteille, boisson gazeuse, conception&#10;&#10;Description générée automatiquement">
            <a:extLst>
              <a:ext uri="{FF2B5EF4-FFF2-40B4-BE49-F238E27FC236}">
                <a16:creationId xmlns:a16="http://schemas.microsoft.com/office/drawing/2014/main" id="{A0DDCF54-9BAB-04D6-6D09-1E2A2F7DE305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2592" y="1756728"/>
            <a:ext cx="1116000" cy="1116000"/>
          </a:xfrm>
          <a:prstGeom prst="rect">
            <a:avLst/>
          </a:prstGeom>
        </p:spPr>
      </p:pic>
      <p:pic>
        <p:nvPicPr>
          <p:cNvPr id="41" name="Image 40" descr="Une image contenant clipart, Graphique, conception&#10;&#10;Description générée automatiquement">
            <a:extLst>
              <a:ext uri="{FF2B5EF4-FFF2-40B4-BE49-F238E27FC236}">
                <a16:creationId xmlns:a16="http://schemas.microsoft.com/office/drawing/2014/main" id="{2CF7D221-D451-573B-5331-2EBD03FA6574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8676" y="5278957"/>
            <a:ext cx="1116000" cy="1116000"/>
          </a:xfrm>
          <a:prstGeom prst="rect">
            <a:avLst/>
          </a:prstGeom>
        </p:spPr>
      </p:pic>
      <p:pic>
        <p:nvPicPr>
          <p:cNvPr id="43" name="Image 42" descr="Une image contenant bouteille&#10;&#10;Description générée automatiquement">
            <a:extLst>
              <a:ext uri="{FF2B5EF4-FFF2-40B4-BE49-F238E27FC236}">
                <a16:creationId xmlns:a16="http://schemas.microsoft.com/office/drawing/2014/main" id="{8D9530D6-7645-671D-6DC1-20A335149A84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8918" y="5286754"/>
            <a:ext cx="1116000" cy="1116000"/>
          </a:xfrm>
          <a:prstGeom prst="rect">
            <a:avLst/>
          </a:prstGeom>
        </p:spPr>
      </p:pic>
      <p:pic>
        <p:nvPicPr>
          <p:cNvPr id="46" name="Image 45" descr="Une image contenant clipart, Graphique, créativité&#10;&#10;Description générée automatiquement">
            <a:extLst>
              <a:ext uri="{FF2B5EF4-FFF2-40B4-BE49-F238E27FC236}">
                <a16:creationId xmlns:a16="http://schemas.microsoft.com/office/drawing/2014/main" id="{2B1DDDC6-F499-AC5A-2F7C-41065CFF595B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9158" y="5286754"/>
            <a:ext cx="1116000" cy="1116000"/>
          </a:xfrm>
          <a:prstGeom prst="rect">
            <a:avLst/>
          </a:prstGeom>
        </p:spPr>
      </p:pic>
      <p:pic>
        <p:nvPicPr>
          <p:cNvPr id="49" name="Image 48" descr="Une image contenant Graphique, clipart, logo, cercle&#10;&#10;Description générée automatiquement">
            <a:extLst>
              <a:ext uri="{FF2B5EF4-FFF2-40B4-BE49-F238E27FC236}">
                <a16:creationId xmlns:a16="http://schemas.microsoft.com/office/drawing/2014/main" id="{CA6E5DD2-27D7-027A-6AA1-FBD61C35214F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926" y="3877207"/>
            <a:ext cx="1116000" cy="1116000"/>
          </a:xfrm>
          <a:prstGeom prst="rect">
            <a:avLst/>
          </a:prstGeom>
        </p:spPr>
      </p:pic>
      <p:pic>
        <p:nvPicPr>
          <p:cNvPr id="51" name="Image 50" descr="Une image contenant clipart, chat, mammifère, illustration&#10;&#10;Description générée automatiquement">
            <a:extLst>
              <a:ext uri="{FF2B5EF4-FFF2-40B4-BE49-F238E27FC236}">
                <a16:creationId xmlns:a16="http://schemas.microsoft.com/office/drawing/2014/main" id="{A4DB754E-4D4C-E8E4-151F-8DE3E074FB39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8042" y="3877207"/>
            <a:ext cx="1116000" cy="1116000"/>
          </a:xfrm>
          <a:prstGeom prst="rect">
            <a:avLst/>
          </a:prstGeom>
        </p:spPr>
      </p:pic>
      <p:pic>
        <p:nvPicPr>
          <p:cNvPr id="54" name="Image 53" descr="Une image contenant bouteille, boisson gazeuse, illustration&#10;&#10;Description générée automatiquement">
            <a:extLst>
              <a:ext uri="{FF2B5EF4-FFF2-40B4-BE49-F238E27FC236}">
                <a16:creationId xmlns:a16="http://schemas.microsoft.com/office/drawing/2014/main" id="{7EC9F1EF-700C-7E17-FD37-928D1BD9816C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1158" y="3877207"/>
            <a:ext cx="1116000" cy="1116000"/>
          </a:xfrm>
          <a:prstGeom prst="rect">
            <a:avLst/>
          </a:prstGeom>
        </p:spPr>
      </p:pic>
      <p:pic>
        <p:nvPicPr>
          <p:cNvPr id="57" name="Image 56" descr="Une image contenant clipart, créativité&#10;&#10;Description générée automatiquement">
            <a:extLst>
              <a:ext uri="{FF2B5EF4-FFF2-40B4-BE49-F238E27FC236}">
                <a16:creationId xmlns:a16="http://schemas.microsoft.com/office/drawing/2014/main" id="{9D8238B2-A726-9939-BF7F-C9B68BB1D0C6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4274" y="3877207"/>
            <a:ext cx="1116000" cy="1116000"/>
          </a:xfrm>
          <a:prstGeom prst="rect">
            <a:avLst/>
          </a:prstGeom>
        </p:spPr>
      </p:pic>
      <p:pic>
        <p:nvPicPr>
          <p:cNvPr id="60" name="Image 59" descr="Une image contenant clipart, Graphique, Pochoir, symbole&#10;&#10;Description générée automatiquement">
            <a:extLst>
              <a:ext uri="{FF2B5EF4-FFF2-40B4-BE49-F238E27FC236}">
                <a16:creationId xmlns:a16="http://schemas.microsoft.com/office/drawing/2014/main" id="{221C7295-E7F4-87D3-D837-8684222B351F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7390" y="3885004"/>
            <a:ext cx="1116000" cy="1116000"/>
          </a:xfrm>
          <a:prstGeom prst="rect">
            <a:avLst/>
          </a:prstGeom>
        </p:spPr>
      </p:pic>
      <p:pic>
        <p:nvPicPr>
          <p:cNvPr id="64" name="Image 63" descr="Une image contenant clipart, Graphique, Pochoir, dessin&#10;&#10;Description générée automatiquement">
            <a:extLst>
              <a:ext uri="{FF2B5EF4-FFF2-40B4-BE49-F238E27FC236}">
                <a16:creationId xmlns:a16="http://schemas.microsoft.com/office/drawing/2014/main" id="{DD88694E-9F5F-F1B3-D4F3-FCD122C28F0F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0506" y="3885004"/>
            <a:ext cx="1116000" cy="1116000"/>
          </a:xfrm>
          <a:prstGeom prst="rect">
            <a:avLst/>
          </a:prstGeom>
        </p:spPr>
      </p:pic>
      <p:pic>
        <p:nvPicPr>
          <p:cNvPr id="68" name="Image 67" descr="Une image contenant clipart, Pochoir, conception&#10;&#10;Description générée automatiquement">
            <a:extLst>
              <a:ext uri="{FF2B5EF4-FFF2-40B4-BE49-F238E27FC236}">
                <a16:creationId xmlns:a16="http://schemas.microsoft.com/office/drawing/2014/main" id="{2667F9D2-5AD0-DA8E-103F-A5FDB78E300A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3622" y="3885004"/>
            <a:ext cx="1116000" cy="1116000"/>
          </a:xfrm>
          <a:prstGeom prst="rect">
            <a:avLst/>
          </a:prstGeom>
        </p:spPr>
      </p:pic>
      <p:pic>
        <p:nvPicPr>
          <p:cNvPr id="72" name="Image 71" descr="Une image contenant clipart, créativité&#10;&#10;Description générée automatiquement">
            <a:extLst>
              <a:ext uri="{FF2B5EF4-FFF2-40B4-BE49-F238E27FC236}">
                <a16:creationId xmlns:a16="http://schemas.microsoft.com/office/drawing/2014/main" id="{ABFA3991-88C8-D8F3-3B81-103CFD69128E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708" y="5286754"/>
            <a:ext cx="1116000" cy="1116000"/>
          </a:xfrm>
          <a:prstGeom prst="rect">
            <a:avLst/>
          </a:prstGeom>
        </p:spPr>
      </p:pic>
      <p:pic>
        <p:nvPicPr>
          <p:cNvPr id="76" name="Image 75" descr="Une image contenant bouteille, conception, illustration&#10;&#10;Description générée automatiquement">
            <a:extLst>
              <a:ext uri="{FF2B5EF4-FFF2-40B4-BE49-F238E27FC236}">
                <a16:creationId xmlns:a16="http://schemas.microsoft.com/office/drawing/2014/main" id="{3296075D-6D6E-E0C9-40A5-F9B472C20FEB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950" y="5286754"/>
            <a:ext cx="1116000" cy="1116000"/>
          </a:xfrm>
          <a:prstGeom prst="rect">
            <a:avLst/>
          </a:prstGeom>
        </p:spPr>
      </p:pic>
      <p:pic>
        <p:nvPicPr>
          <p:cNvPr id="81" name="Image 80" descr="Une image contenant logo, symbole, Graphique, clipart&#10;&#10;Description générée automatiquement">
            <a:extLst>
              <a:ext uri="{FF2B5EF4-FFF2-40B4-BE49-F238E27FC236}">
                <a16:creationId xmlns:a16="http://schemas.microsoft.com/office/drawing/2014/main" id="{FAE6F184-8070-AEBA-EED6-5631BADD66F1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8192" y="5286754"/>
            <a:ext cx="1116000" cy="1116000"/>
          </a:xfrm>
          <a:prstGeom prst="rect">
            <a:avLst/>
          </a:prstGeom>
        </p:spPr>
      </p:pic>
      <p:pic>
        <p:nvPicPr>
          <p:cNvPr id="85" name="Image 84" descr="Une image contenant clipart, Graphique, symbole, logo&#10;&#10;Description générée automatiquement">
            <a:extLst>
              <a:ext uri="{FF2B5EF4-FFF2-40B4-BE49-F238E27FC236}">
                <a16:creationId xmlns:a16="http://schemas.microsoft.com/office/drawing/2014/main" id="{05DF45C7-9F75-B788-2EA7-5A45DF23A7D3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8434" y="5286754"/>
            <a:ext cx="1116000" cy="11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8237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069246-215D-4D18-3CC1-C0CF665862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77">
            <a:extLst>
              <a:ext uri="{FF2B5EF4-FFF2-40B4-BE49-F238E27FC236}">
                <a16:creationId xmlns:a16="http://schemas.microsoft.com/office/drawing/2014/main" id="{800CA608-DA09-3377-C374-D4B61E0DFE6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" name="Image 3" descr="Une image contenant cercle, Graphique, clipart, conception&#10;&#10;Description générée automatiquement">
            <a:extLst>
              <a:ext uri="{FF2B5EF4-FFF2-40B4-BE49-F238E27FC236}">
                <a16:creationId xmlns:a16="http://schemas.microsoft.com/office/drawing/2014/main" id="{3D236BDC-1F2E-75E3-4D60-CDACC64EB1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7798" y="1869007"/>
            <a:ext cx="1116000" cy="1116000"/>
          </a:xfrm>
          <a:prstGeom prst="rect">
            <a:avLst/>
          </a:prstGeom>
        </p:spPr>
      </p:pic>
      <p:pic>
        <p:nvPicPr>
          <p:cNvPr id="8" name="Image 7" descr="Une image contenant Graphique, cercle, logo, blanc&#10;&#10;Description générée automatiquement">
            <a:extLst>
              <a:ext uri="{FF2B5EF4-FFF2-40B4-BE49-F238E27FC236}">
                <a16:creationId xmlns:a16="http://schemas.microsoft.com/office/drawing/2014/main" id="{250E0A4A-409F-37E0-A77F-5DE97C6254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638" y="448207"/>
            <a:ext cx="1116000" cy="1116000"/>
          </a:xfrm>
          <a:prstGeom prst="rect">
            <a:avLst/>
          </a:prstGeom>
        </p:spPr>
      </p:pic>
      <p:pic>
        <p:nvPicPr>
          <p:cNvPr id="11" name="Image 10" descr="Une image contenant clipart, dessin humoristique&#10;&#10;Description générée automatiquement">
            <a:extLst>
              <a:ext uri="{FF2B5EF4-FFF2-40B4-BE49-F238E27FC236}">
                <a16:creationId xmlns:a16="http://schemas.microsoft.com/office/drawing/2014/main" id="{DDBE7910-9746-64C4-101F-8393EBF8B5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6225" y="448207"/>
            <a:ext cx="1116000" cy="1116000"/>
          </a:xfrm>
          <a:prstGeom prst="rect">
            <a:avLst/>
          </a:prstGeom>
        </p:spPr>
      </p:pic>
      <p:pic>
        <p:nvPicPr>
          <p:cNvPr id="14" name="Image 13" descr="Une image contenant bouteille, conception&#10;&#10;Description générée automatiquement">
            <a:extLst>
              <a:ext uri="{FF2B5EF4-FFF2-40B4-BE49-F238E27FC236}">
                <a16:creationId xmlns:a16="http://schemas.microsoft.com/office/drawing/2014/main" id="{866E59FD-42F8-6532-4D36-62448914165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6812" y="448207"/>
            <a:ext cx="1116000" cy="1116000"/>
          </a:xfrm>
          <a:prstGeom prst="rect">
            <a:avLst/>
          </a:prstGeom>
        </p:spPr>
      </p:pic>
      <p:pic>
        <p:nvPicPr>
          <p:cNvPr id="18" name="Image 17" descr="Une image contenant Graphique, clipart, conception&#10;&#10;Description générée automatiquement">
            <a:extLst>
              <a:ext uri="{FF2B5EF4-FFF2-40B4-BE49-F238E27FC236}">
                <a16:creationId xmlns:a16="http://schemas.microsoft.com/office/drawing/2014/main" id="{C43F77F3-3103-A5BC-DA62-7E28A49BD48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7399" y="448207"/>
            <a:ext cx="1116000" cy="1116000"/>
          </a:xfrm>
          <a:prstGeom prst="rect">
            <a:avLst/>
          </a:prstGeom>
        </p:spPr>
      </p:pic>
      <p:pic>
        <p:nvPicPr>
          <p:cNvPr id="21" name="Image 20" descr="Une image contenant clipart, Graphique, conception&#10;&#10;Description générée automatiquement">
            <a:extLst>
              <a:ext uri="{FF2B5EF4-FFF2-40B4-BE49-F238E27FC236}">
                <a16:creationId xmlns:a16="http://schemas.microsoft.com/office/drawing/2014/main" id="{BFBA160C-08C6-D808-4E5D-52760C3FDFC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7986" y="448207"/>
            <a:ext cx="1116000" cy="1116000"/>
          </a:xfrm>
          <a:prstGeom prst="rect">
            <a:avLst/>
          </a:prstGeom>
        </p:spPr>
      </p:pic>
      <p:pic>
        <p:nvPicPr>
          <p:cNvPr id="24" name="Image 23" descr="Une image contenant Graphique, clipart, logo, conception&#10;&#10;Description générée automatiquement">
            <a:extLst>
              <a:ext uri="{FF2B5EF4-FFF2-40B4-BE49-F238E27FC236}">
                <a16:creationId xmlns:a16="http://schemas.microsoft.com/office/drawing/2014/main" id="{81512BDD-9C58-9D4F-461C-93D1C9C7408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8573" y="448207"/>
            <a:ext cx="1116000" cy="1116000"/>
          </a:xfrm>
          <a:prstGeom prst="rect">
            <a:avLst/>
          </a:prstGeom>
        </p:spPr>
      </p:pic>
      <p:pic>
        <p:nvPicPr>
          <p:cNvPr id="27" name="Image 26" descr="Une image contenant clipart, Graphique, cercle, conception&#10;&#10;Description générée automatiquement">
            <a:extLst>
              <a:ext uri="{FF2B5EF4-FFF2-40B4-BE49-F238E27FC236}">
                <a16:creationId xmlns:a16="http://schemas.microsoft.com/office/drawing/2014/main" id="{2143214C-092F-0589-9E4B-3CC1217B0EC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9158" y="448207"/>
            <a:ext cx="1116000" cy="1116000"/>
          </a:xfrm>
          <a:prstGeom prst="rect">
            <a:avLst/>
          </a:prstGeom>
        </p:spPr>
      </p:pic>
      <p:pic>
        <p:nvPicPr>
          <p:cNvPr id="30" name="Image 29" descr="Une image contenant Graphique, clipart, conception, créativité&#10;&#10;Description générée automatiquement">
            <a:extLst>
              <a:ext uri="{FF2B5EF4-FFF2-40B4-BE49-F238E27FC236}">
                <a16:creationId xmlns:a16="http://schemas.microsoft.com/office/drawing/2014/main" id="{8171C335-E1A5-5372-6AF0-2771EEE6850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644" y="1869007"/>
            <a:ext cx="1116000" cy="1116000"/>
          </a:xfrm>
          <a:prstGeom prst="rect">
            <a:avLst/>
          </a:prstGeom>
        </p:spPr>
      </p:pic>
      <p:pic>
        <p:nvPicPr>
          <p:cNvPr id="33" name="Image 32" descr="Une image contenant conception, bouteille&#10;&#10;Description générée automatiquement">
            <a:extLst>
              <a:ext uri="{FF2B5EF4-FFF2-40B4-BE49-F238E27FC236}">
                <a16:creationId xmlns:a16="http://schemas.microsoft.com/office/drawing/2014/main" id="{9D4C0D34-D5B4-6A4E-ADA8-FC9FCF28B06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9336" y="1869007"/>
            <a:ext cx="1116000" cy="1116000"/>
          </a:xfrm>
          <a:prstGeom prst="rect">
            <a:avLst/>
          </a:prstGeom>
        </p:spPr>
      </p:pic>
      <p:pic>
        <p:nvPicPr>
          <p:cNvPr id="36" name="Image 35" descr="Une image contenant Graphique, cercle, clipart, conception&#10;&#10;Description générée automatiquement">
            <a:extLst>
              <a:ext uri="{FF2B5EF4-FFF2-40B4-BE49-F238E27FC236}">
                <a16:creationId xmlns:a16="http://schemas.microsoft.com/office/drawing/2014/main" id="{83B0AA52-8D22-C420-D82F-02201A11265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1028" y="1869007"/>
            <a:ext cx="1116000" cy="1116000"/>
          </a:xfrm>
          <a:prstGeom prst="rect">
            <a:avLst/>
          </a:prstGeom>
        </p:spPr>
      </p:pic>
      <p:pic>
        <p:nvPicPr>
          <p:cNvPr id="39" name="Image 38" descr="Une image contenant cercle, Graphique, clipart, conception&#10;&#10;Description générée automatiquement">
            <a:extLst>
              <a:ext uri="{FF2B5EF4-FFF2-40B4-BE49-F238E27FC236}">
                <a16:creationId xmlns:a16="http://schemas.microsoft.com/office/drawing/2014/main" id="{429BAE19-C95E-F627-DB46-B7AA0D0C2E6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2720" y="1869007"/>
            <a:ext cx="1116000" cy="1116000"/>
          </a:xfrm>
          <a:prstGeom prst="rect">
            <a:avLst/>
          </a:prstGeom>
        </p:spPr>
      </p:pic>
      <p:pic>
        <p:nvPicPr>
          <p:cNvPr id="42" name="Image 41" descr="Une image contenant Graphique, clipart, conception&#10;&#10;Description générée automatiquement">
            <a:extLst>
              <a:ext uri="{FF2B5EF4-FFF2-40B4-BE49-F238E27FC236}">
                <a16:creationId xmlns:a16="http://schemas.microsoft.com/office/drawing/2014/main" id="{D6B216BC-D9D6-7C4A-BACE-271842AF83F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4412" y="1869007"/>
            <a:ext cx="1116000" cy="1116000"/>
          </a:xfrm>
          <a:prstGeom prst="rect">
            <a:avLst/>
          </a:prstGeom>
        </p:spPr>
      </p:pic>
      <p:pic>
        <p:nvPicPr>
          <p:cNvPr id="45" name="Image 44" descr="Une image contenant bouteille, conception&#10;&#10;Description générée automatiquement">
            <a:extLst>
              <a:ext uri="{FF2B5EF4-FFF2-40B4-BE49-F238E27FC236}">
                <a16:creationId xmlns:a16="http://schemas.microsoft.com/office/drawing/2014/main" id="{044D8718-743A-5546-DDB2-9B73F2A7311D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6104" y="1869007"/>
            <a:ext cx="1116000" cy="1116000"/>
          </a:xfrm>
          <a:prstGeom prst="rect">
            <a:avLst/>
          </a:prstGeom>
        </p:spPr>
      </p:pic>
      <p:pic>
        <p:nvPicPr>
          <p:cNvPr id="48" name="Image 47" descr="Une image contenant cercle, Graphique, clipart, conception&#10;&#10;Description générée automatiquement">
            <a:extLst>
              <a:ext uri="{FF2B5EF4-FFF2-40B4-BE49-F238E27FC236}">
                <a16:creationId xmlns:a16="http://schemas.microsoft.com/office/drawing/2014/main" id="{1A1EF67F-92C9-73C6-810B-2570FD30ABED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2012" y="5277229"/>
            <a:ext cx="1116000" cy="1116000"/>
          </a:xfrm>
          <a:prstGeom prst="rect">
            <a:avLst/>
          </a:prstGeom>
        </p:spPr>
      </p:pic>
      <p:pic>
        <p:nvPicPr>
          <p:cNvPr id="52" name="Image 51" descr="Une image contenant cercle, Graphique, blanc, logo&#10;&#10;Description générée automatiquement">
            <a:extLst>
              <a:ext uri="{FF2B5EF4-FFF2-40B4-BE49-F238E27FC236}">
                <a16:creationId xmlns:a16="http://schemas.microsoft.com/office/drawing/2014/main" id="{F2B419B7-998F-F0FF-A141-196EA65B80AC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4622" y="3915154"/>
            <a:ext cx="1116000" cy="1116000"/>
          </a:xfrm>
          <a:prstGeom prst="rect">
            <a:avLst/>
          </a:prstGeom>
        </p:spPr>
      </p:pic>
      <p:pic>
        <p:nvPicPr>
          <p:cNvPr id="55" name="Image 54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DC2FD2F2-0D4F-C435-ED72-F846E0448D5A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1818" y="3915154"/>
            <a:ext cx="1116000" cy="1116000"/>
          </a:xfrm>
          <a:prstGeom prst="rect">
            <a:avLst/>
          </a:prstGeom>
        </p:spPr>
      </p:pic>
      <p:pic>
        <p:nvPicPr>
          <p:cNvPr id="58" name="Image 57" descr="Une image contenant bouteille, boisson gazeuse, conception&#10;&#10;Description générée automatiquement">
            <a:extLst>
              <a:ext uri="{FF2B5EF4-FFF2-40B4-BE49-F238E27FC236}">
                <a16:creationId xmlns:a16="http://schemas.microsoft.com/office/drawing/2014/main" id="{F3181B26-D6DD-9C12-2EE6-8D0949C16900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9014" y="3915154"/>
            <a:ext cx="1116000" cy="1116000"/>
          </a:xfrm>
          <a:prstGeom prst="rect">
            <a:avLst/>
          </a:prstGeom>
        </p:spPr>
      </p:pic>
      <p:pic>
        <p:nvPicPr>
          <p:cNvPr id="61" name="Image 60" descr="Une image contenant clipart, conception&#10;&#10;Description générée automatiquement">
            <a:extLst>
              <a:ext uri="{FF2B5EF4-FFF2-40B4-BE49-F238E27FC236}">
                <a16:creationId xmlns:a16="http://schemas.microsoft.com/office/drawing/2014/main" id="{253E3E3E-109F-F2B2-E337-8FE0785962E0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6210" y="3915154"/>
            <a:ext cx="1116000" cy="1116000"/>
          </a:xfrm>
          <a:prstGeom prst="rect">
            <a:avLst/>
          </a:prstGeom>
        </p:spPr>
      </p:pic>
      <p:pic>
        <p:nvPicPr>
          <p:cNvPr id="63" name="Image 62" descr="Une image contenant clipart, Graphique, conception&#10;&#10;Description générée automatiquement">
            <a:extLst>
              <a:ext uri="{FF2B5EF4-FFF2-40B4-BE49-F238E27FC236}">
                <a16:creationId xmlns:a16="http://schemas.microsoft.com/office/drawing/2014/main" id="{AA6ADCFF-67A8-6165-BF77-48C73B32D22D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406" y="3915154"/>
            <a:ext cx="1116000" cy="1116000"/>
          </a:xfrm>
          <a:prstGeom prst="rect">
            <a:avLst/>
          </a:prstGeom>
        </p:spPr>
      </p:pic>
      <p:pic>
        <p:nvPicPr>
          <p:cNvPr id="66" name="Image 65" descr="Une image contenant Graphique, clipart, cercle, conception&#10;&#10;Description générée automatiquement">
            <a:extLst>
              <a:ext uri="{FF2B5EF4-FFF2-40B4-BE49-F238E27FC236}">
                <a16:creationId xmlns:a16="http://schemas.microsoft.com/office/drawing/2014/main" id="{073CD090-5BAB-35B3-61FE-B78331600188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0602" y="3915154"/>
            <a:ext cx="1116000" cy="1116000"/>
          </a:xfrm>
          <a:prstGeom prst="rect">
            <a:avLst/>
          </a:prstGeom>
        </p:spPr>
      </p:pic>
      <p:pic>
        <p:nvPicPr>
          <p:cNvPr id="69" name="Image 68" descr="Une image contenant Graphique, clipart, cercle, conception&#10;&#10;Description générée automatiquement">
            <a:extLst>
              <a:ext uri="{FF2B5EF4-FFF2-40B4-BE49-F238E27FC236}">
                <a16:creationId xmlns:a16="http://schemas.microsoft.com/office/drawing/2014/main" id="{68045777-BAAC-2521-80B7-5998050FCD52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7798" y="3915154"/>
            <a:ext cx="1116000" cy="1116000"/>
          </a:xfrm>
          <a:prstGeom prst="rect">
            <a:avLst/>
          </a:prstGeom>
        </p:spPr>
      </p:pic>
      <p:pic>
        <p:nvPicPr>
          <p:cNvPr id="71" name="Image 70" descr="Une image contenant créativité, conception&#10;&#10;Description générée automatiquement avec une confiance faible">
            <a:extLst>
              <a:ext uri="{FF2B5EF4-FFF2-40B4-BE49-F238E27FC236}">
                <a16:creationId xmlns:a16="http://schemas.microsoft.com/office/drawing/2014/main" id="{F486FEF5-FE38-8FD6-4EFC-AA61CCB4ADE5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644" y="5277229"/>
            <a:ext cx="1116000" cy="1116000"/>
          </a:xfrm>
          <a:prstGeom prst="rect">
            <a:avLst/>
          </a:prstGeom>
        </p:spPr>
      </p:pic>
      <p:pic>
        <p:nvPicPr>
          <p:cNvPr id="74" name="Image 73" descr="Une image contenant conception, bouteille&#10;&#10;Description générée automatiquement avec une confiance moyenne">
            <a:extLst>
              <a:ext uri="{FF2B5EF4-FFF2-40B4-BE49-F238E27FC236}">
                <a16:creationId xmlns:a16="http://schemas.microsoft.com/office/drawing/2014/main" id="{2357C295-CC5C-6F5D-D94B-94739B1BECEE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3372" y="5277229"/>
            <a:ext cx="1116000" cy="1116000"/>
          </a:xfrm>
          <a:prstGeom prst="rect">
            <a:avLst/>
          </a:prstGeom>
        </p:spPr>
      </p:pic>
      <p:pic>
        <p:nvPicPr>
          <p:cNvPr id="77" name="Image 76" descr="Une image contenant Graphique, cercle, conception&#10;&#10;Description générée automatiquement">
            <a:extLst>
              <a:ext uri="{FF2B5EF4-FFF2-40B4-BE49-F238E27FC236}">
                <a16:creationId xmlns:a16="http://schemas.microsoft.com/office/drawing/2014/main" id="{0660DD40-97E9-3A14-9D3F-2E9B64362B3D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100" y="5277229"/>
            <a:ext cx="1116000" cy="1116000"/>
          </a:xfrm>
          <a:prstGeom prst="rect">
            <a:avLst/>
          </a:prstGeom>
        </p:spPr>
      </p:pic>
      <p:pic>
        <p:nvPicPr>
          <p:cNvPr id="80" name="Image 79" descr="Une image contenant cercle, Graphique, clipart, conception&#10;&#10;Description générée automatiquement">
            <a:extLst>
              <a:ext uri="{FF2B5EF4-FFF2-40B4-BE49-F238E27FC236}">
                <a16:creationId xmlns:a16="http://schemas.microsoft.com/office/drawing/2014/main" id="{93436533-1FE5-E456-4039-C8E3183B4305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4828" y="5277229"/>
            <a:ext cx="1116000" cy="1116000"/>
          </a:xfrm>
          <a:prstGeom prst="rect">
            <a:avLst/>
          </a:prstGeom>
        </p:spPr>
      </p:pic>
      <p:pic>
        <p:nvPicPr>
          <p:cNvPr id="83" name="Image 82" descr="Une image contenant clipart, Graphique, logo, conception&#10;&#10;Description générée automatiquement">
            <a:extLst>
              <a:ext uri="{FF2B5EF4-FFF2-40B4-BE49-F238E27FC236}">
                <a16:creationId xmlns:a16="http://schemas.microsoft.com/office/drawing/2014/main" id="{F9B4EA31-7CA5-C371-DF62-301CD8124CBD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0556" y="5277229"/>
            <a:ext cx="1116000" cy="1116000"/>
          </a:xfrm>
          <a:prstGeom prst="rect">
            <a:avLst/>
          </a:prstGeom>
        </p:spPr>
      </p:pic>
      <p:pic>
        <p:nvPicPr>
          <p:cNvPr id="86" name="Image 85" descr="Une image contenant bouteille, boisson gazeuse, conception&#10;&#10;Description générée automatiquement">
            <a:extLst>
              <a:ext uri="{FF2B5EF4-FFF2-40B4-BE49-F238E27FC236}">
                <a16:creationId xmlns:a16="http://schemas.microsoft.com/office/drawing/2014/main" id="{32B7636A-054C-4B77-42AB-B73FD85D7B5D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6284" y="5277229"/>
            <a:ext cx="1116000" cy="11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9006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ED5F43-0E3C-52F9-40C5-F7A75C7B34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912485E4-D8A8-9CCE-FBED-6DA65A4055C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Lorem ipsum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503C4A70-95E9-4A50-CAC8-B5D935E88262}"/>
              </a:ext>
            </a:extLst>
          </p:cNvPr>
          <p:cNvSpPr txBox="1"/>
          <p:nvPr/>
        </p:nvSpPr>
        <p:spPr>
          <a:xfrm rot="21104503">
            <a:off x="4267273" y="326281"/>
            <a:ext cx="284719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/>
              <a:t>Toujours ferré à gauche</a:t>
            </a:r>
            <a:br>
              <a:rPr lang="fr-FR" dirty="0"/>
            </a:br>
            <a:r>
              <a:rPr lang="fr-FR" dirty="0"/>
              <a:t>1, 2 ou 3 lignes</a:t>
            </a:r>
          </a:p>
        </p:txBody>
      </p:sp>
    </p:spTree>
    <p:extLst>
      <p:ext uri="{BB962C8B-B14F-4D97-AF65-F5344CB8AC3E}">
        <p14:creationId xmlns:p14="http://schemas.microsoft.com/office/powerpoint/2010/main" val="6330953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72AAF8-EDA9-E6D0-D49E-F362BCBB4E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7F529345-A23D-AD87-8760-47D4226996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Lorem ipsum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0B7994B5-8D52-1A69-FED2-4ECD76C9265D}"/>
              </a:ext>
            </a:extLst>
          </p:cNvPr>
          <p:cNvSpPr txBox="1"/>
          <p:nvPr/>
        </p:nvSpPr>
        <p:spPr>
          <a:xfrm rot="21104503">
            <a:off x="4267273" y="326281"/>
            <a:ext cx="284719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/>
              <a:t>Toujours ferré à gauche</a:t>
            </a:r>
            <a:br>
              <a:rPr lang="fr-FR" dirty="0"/>
            </a:br>
            <a:r>
              <a:rPr lang="fr-FR" dirty="0"/>
              <a:t>1, 2 ou 3 lignes</a:t>
            </a:r>
          </a:p>
        </p:txBody>
      </p:sp>
    </p:spTree>
    <p:extLst>
      <p:ext uri="{BB962C8B-B14F-4D97-AF65-F5344CB8AC3E}">
        <p14:creationId xmlns:p14="http://schemas.microsoft.com/office/powerpoint/2010/main" val="39342711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3D8817B-D039-DF5F-9893-93C463F156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18DB2C6-7D23-9634-A42D-743F50582A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de la présentation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2809844-BE2A-AE9A-5566-AE62A3584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EEA0-CD12-41BE-A97D-AD8CAE309B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10561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ACF31D11-5556-F5FF-8BE2-9D4389672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Titre rubrique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11FC534-3173-A72C-7537-56535285E7DB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9864725" cy="501650"/>
          </a:xfrm>
        </p:spPr>
        <p:txBody>
          <a:bodyPr/>
          <a:lstStyle/>
          <a:p>
            <a:r>
              <a:rPr lang="fr-FR"/>
              <a:t>Titre de la présentation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79A8BD5-288B-7992-622E-FA7B10D4DE3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028363" y="6356350"/>
            <a:ext cx="1163637" cy="501650"/>
          </a:xfrm>
        </p:spPr>
        <p:txBody>
          <a:bodyPr/>
          <a:lstStyle/>
          <a:p>
            <a:fld id="{4412EEA0-CD12-41BE-A97D-AD8CAE309B41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AD1F4442-9CD7-3E55-3A02-FB7C9CD4E757}"/>
              </a:ext>
            </a:extLst>
          </p:cNvPr>
          <p:cNvSpPr txBox="1"/>
          <p:nvPr/>
        </p:nvSpPr>
        <p:spPr>
          <a:xfrm rot="21104503">
            <a:off x="4459912" y="337652"/>
            <a:ext cx="2515176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/>
              <a:t>Titre sur 1 ou 2 lignes</a:t>
            </a:r>
          </a:p>
        </p:txBody>
      </p:sp>
    </p:spTree>
    <p:extLst>
      <p:ext uri="{BB962C8B-B14F-4D97-AF65-F5344CB8AC3E}">
        <p14:creationId xmlns:p14="http://schemas.microsoft.com/office/powerpoint/2010/main" val="36920898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1C0F07-72C6-4107-F787-1E7F894C00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56966FA6-E1CE-0996-C5E7-1BAE7C913E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Titre rubrique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E5E4D9B-F970-BA9E-7422-E6E9B18C7E7B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9864725" cy="501650"/>
          </a:xfrm>
        </p:spPr>
        <p:txBody>
          <a:bodyPr/>
          <a:lstStyle/>
          <a:p>
            <a:r>
              <a:rPr lang="fr-FR"/>
              <a:t>Titre de la présentation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B8CC99A-E648-7B74-FA62-521A889AD67A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028363" y="6356350"/>
            <a:ext cx="1163637" cy="501650"/>
          </a:xfrm>
        </p:spPr>
        <p:txBody>
          <a:bodyPr/>
          <a:lstStyle/>
          <a:p>
            <a:fld id="{4412EEA0-CD12-41BE-A97D-AD8CAE309B41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7E48D299-8AE6-CA37-D166-B47F9D5B5603}"/>
              </a:ext>
            </a:extLst>
          </p:cNvPr>
          <p:cNvSpPr txBox="1"/>
          <p:nvPr/>
        </p:nvSpPr>
        <p:spPr>
          <a:xfrm rot="21104503">
            <a:off x="4459912" y="337652"/>
            <a:ext cx="2515176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/>
              <a:t>Titre sur 1 ou 2 lignes</a:t>
            </a:r>
          </a:p>
        </p:txBody>
      </p:sp>
    </p:spTree>
    <p:extLst>
      <p:ext uri="{BB962C8B-B14F-4D97-AF65-F5344CB8AC3E}">
        <p14:creationId xmlns:p14="http://schemas.microsoft.com/office/powerpoint/2010/main" val="24893176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E7A8AD-34FB-7D27-914D-0B108046D4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FDD41A51-BAC5-7409-EF74-FCEECE18E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Titre rubrique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3A1BB62-6464-55C5-A850-56CE23DE424D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9864725" cy="501650"/>
          </a:xfrm>
        </p:spPr>
        <p:txBody>
          <a:bodyPr/>
          <a:lstStyle/>
          <a:p>
            <a:r>
              <a:rPr lang="fr-FR"/>
              <a:t>Titre de la présentation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6531C73-8530-1344-F177-54F6A38327BC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028363" y="6356350"/>
            <a:ext cx="1163637" cy="501650"/>
          </a:xfrm>
        </p:spPr>
        <p:txBody>
          <a:bodyPr/>
          <a:lstStyle/>
          <a:p>
            <a:fld id="{4412EEA0-CD12-41BE-A97D-AD8CAE309B41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600A96D8-BFE4-DC92-279E-FE1F64C52B19}"/>
              </a:ext>
            </a:extLst>
          </p:cNvPr>
          <p:cNvSpPr txBox="1"/>
          <p:nvPr/>
        </p:nvSpPr>
        <p:spPr>
          <a:xfrm rot="21104503">
            <a:off x="4459912" y="337652"/>
            <a:ext cx="2515176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/>
              <a:t>Titre sur 1 ou 2 lignes</a:t>
            </a:r>
          </a:p>
        </p:txBody>
      </p:sp>
    </p:spTree>
    <p:extLst>
      <p:ext uri="{BB962C8B-B14F-4D97-AF65-F5344CB8AC3E}">
        <p14:creationId xmlns:p14="http://schemas.microsoft.com/office/powerpoint/2010/main" val="39436496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ECD726-8E3C-B35F-B206-656713D717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">
            <a:extLst>
              <a:ext uri="{FF2B5EF4-FFF2-40B4-BE49-F238E27FC236}">
                <a16:creationId xmlns:a16="http://schemas.microsoft.com/office/drawing/2014/main" id="{C71D3877-A037-091A-ADF9-CBB350CD740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DE5AAB71-899C-42C0-6F9E-857804AC1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Titre rub.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122792E-00CC-6DDA-3C58-ED4E4A243563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9864725" cy="501650"/>
          </a:xfrm>
        </p:spPr>
        <p:txBody>
          <a:bodyPr/>
          <a:lstStyle/>
          <a:p>
            <a:r>
              <a:rPr lang="fr-FR" dirty="0"/>
              <a:t>Titre de la présentation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E3583B7-9744-946F-636D-7B145E1682C0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028363" y="6356350"/>
            <a:ext cx="1163637" cy="501650"/>
          </a:xfrm>
        </p:spPr>
        <p:txBody>
          <a:bodyPr/>
          <a:lstStyle/>
          <a:p>
            <a:fld id="{4412EEA0-CD12-41BE-A97D-AD8CAE309B41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D1F4442-9CD7-3E55-3A02-FB7C9CD4E757}"/>
              </a:ext>
            </a:extLst>
          </p:cNvPr>
          <p:cNvSpPr txBox="1"/>
          <p:nvPr/>
        </p:nvSpPr>
        <p:spPr>
          <a:xfrm rot="21104503">
            <a:off x="4459912" y="199153"/>
            <a:ext cx="2515176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/>
              <a:t>Photo</a:t>
            </a:r>
          </a:p>
          <a:p>
            <a:r>
              <a:rPr lang="fr-FR" dirty="0"/>
              <a:t>Titre sur 1 ou 2 lignes</a:t>
            </a:r>
          </a:p>
        </p:txBody>
      </p:sp>
    </p:spTree>
    <p:extLst>
      <p:ext uri="{BB962C8B-B14F-4D97-AF65-F5344CB8AC3E}">
        <p14:creationId xmlns:p14="http://schemas.microsoft.com/office/powerpoint/2010/main" val="18661449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5AE06211-E4CC-B855-18F5-86F7A1316F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Titre rubrique</a:t>
            </a:r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874DC68F-9CEF-22E3-5D55-6A591BC324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A63D4A9-DA22-7E84-341B-31C8D39B3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de la présentation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4B8561-8E07-63B9-4BFD-2BD022AAB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EEA0-CD12-41BE-A97D-AD8CAE309B41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2865998"/>
      </p:ext>
    </p:extLst>
  </p:cSld>
  <p:clrMapOvr>
    <a:masterClrMapping/>
  </p:clrMapOvr>
</p:sld>
</file>

<file path=ppt/theme/theme1.xml><?xml version="1.0" encoding="utf-8"?>
<a:theme xmlns:a="http://schemas.openxmlformats.org/drawingml/2006/main" name="Taste France">
  <a:themeElements>
    <a:clrScheme name="BF Taste PPT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1D3176"/>
      </a:accent1>
      <a:accent2>
        <a:srgbClr val="E30613"/>
      </a:accent2>
      <a:accent3>
        <a:srgbClr val="E6E6E6"/>
      </a:accent3>
      <a:accent4>
        <a:srgbClr val="D28A4A"/>
      </a:accent4>
      <a:accent5>
        <a:srgbClr val="1D1D1B"/>
      </a:accent5>
      <a:accent6>
        <a:srgbClr val="DADADA"/>
      </a:accent6>
      <a:hlink>
        <a:srgbClr val="2EA3FC"/>
      </a:hlink>
      <a:folHlink>
        <a:srgbClr val="7030A0"/>
      </a:folHlink>
    </a:clrScheme>
    <a:fontScheme name="BF RF Marianne">
      <a:majorFont>
        <a:latin typeface="Marianne"/>
        <a:ea typeface=""/>
        <a:cs typeface=""/>
      </a:majorFont>
      <a:minorFont>
        <a:latin typeface="Mariann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algn="l">
          <a:defRPr sz="16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 de référence Business France" ma:contentTypeID="0x0101003CBFB0AD73376E4B8F004638912653FD0042DCBE36710F43C39324074C09E4A4E70200B77136192545AF43A9EDEAEA1C9D2048" ma:contentTypeVersion="15" ma:contentTypeDescription="Crée un document." ma:contentTypeScope="" ma:versionID="ad60922baa485624d84de2b62b1a2b7f">
  <xsd:schema xmlns:xsd="http://www.w3.org/2001/XMLSchema" xmlns:xs="http://www.w3.org/2001/XMLSchema" xmlns:p="http://schemas.microsoft.com/office/2006/metadata/properties" xmlns:ns1="d5c66cf5-41b2-4b2f-9d7d-049f2df3d8e2" targetNamespace="http://schemas.microsoft.com/office/2006/metadata/properties" ma:root="true" ma:fieldsID="746cb4151fd4899b8424fe065328f998" ns1:_="">
    <xsd:import namespace="d5c66cf5-41b2-4b2f-9d7d-049f2df3d8e2"/>
    <xsd:element name="properties">
      <xsd:complexType>
        <xsd:sequence>
          <xsd:element name="documentManagement">
            <xsd:complexType>
              <xsd:all>
                <xsd:element ref="ns1:socleCircuitImpose" minOccurs="0"/>
                <xsd:element ref="ns1:socleCircuitValidation" minOccurs="0"/>
                <xsd:element ref="ns1:socleInitiateur" minOccurs="0"/>
                <xsd:element ref="ns1:socleJsonHistorique" minOccurs="0"/>
                <xsd:element ref="ns1:socleJsonHistoriqueGlobal" minOccurs="0"/>
                <xsd:element ref="ns1:socleEtatValidation" minOccurs="0"/>
                <xsd:element ref="ns1:socleSituationActuelle" minOccurs="0"/>
                <xsd:element ref="ns1:socleHistorique" minOccurs="0"/>
                <xsd:element ref="ns1:socleJePeux" minOccurs="0"/>
                <xsd:element ref="ns1:socleCircuitID" minOccurs="0"/>
                <xsd:element ref="ns1:sodocDurationUsefulnessStartingDate" minOccurs="0"/>
                <xsd:element ref="ns1:socleOrigine" minOccurs="0"/>
                <xsd:element ref="ns1:socleUrlDoc" minOccurs="0"/>
                <xsd:element ref="ns1:socleCodification" minOccurs="0"/>
                <xsd:element ref="ns1:socleAbreviation" minOccurs="0"/>
                <xsd:element ref="ns1:sodocParentDocumentLink" minOccurs="0"/>
                <xsd:element ref="ns1:sodocChildDocumentLinks" minOccurs="0"/>
                <xsd:element ref="ns1:f4c5e93c381b4314a46aea3e4986b751" minOccurs="0"/>
                <xsd:element ref="ns1:TaxCatchAll" minOccurs="0"/>
                <xsd:element ref="ns1:TaxCatchAllLabel" minOccurs="0"/>
                <xsd:element ref="ns1:a4a33dd3d28b42498d373e26d33c387a" minOccurs="0"/>
                <xsd:element ref="ns1:socleJson" minOccurs="0"/>
                <xsd:element ref="ns1:socleCircuitNom" minOccurs="0"/>
                <xsd:element ref="ns1:m06ce63bd3e24bf1a92f702a6b89a1bd" minOccurs="0"/>
                <xsd:element ref="ns1:p3730aee9b0b48fcb5cc1ba70ed9d47a" minOccurs="0"/>
                <xsd:element ref="ns1:i134c996cad44732b695c4836f4ecadc" minOccurs="0"/>
                <xsd:element ref="ns1:k2e8d97181194ac29416db0a2c08a747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c66cf5-41b2-4b2f-9d7d-049f2df3d8e2" elementFormDefault="qualified">
    <xsd:import namespace="http://schemas.microsoft.com/office/2006/documentManagement/types"/>
    <xsd:import namespace="http://schemas.microsoft.com/office/infopath/2007/PartnerControls"/>
    <xsd:element name="socleCircuitImpose" ma:index="0" nillable="true" ma:displayName="Circuit impose" ma:description="" ma:hidden="true" ma:internalName="socleCircuitImpose" ma:readOnly="false">
      <xsd:simpleType>
        <xsd:restriction base="dms:Boolean"/>
      </xsd:simpleType>
    </xsd:element>
    <xsd:element name="socleCircuitValidation" ma:index="1" nillable="true" ma:displayName="Circuit de validation" ma:description="" ma:hidden="true" ma:internalName="socleCircuitValidation" ma:readOnly="false">
      <xsd:simpleType>
        <xsd:restriction base="dms:Text"/>
      </xsd:simpleType>
    </xsd:element>
    <xsd:element name="socleInitiateur" ma:index="2" nillable="true" ma:displayName="Initiateur" ma:description=" " ma:hidden="true" ma:internalName="socleInitiateu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ocleJsonHistorique" ma:index="3" nillable="true" ma:displayName="Historique" ma:description="" ma:hidden="true" ma:internalName="socleJsonHistorique" ma:readOnly="false">
      <xsd:simpleType>
        <xsd:restriction base="dms:Note"/>
      </xsd:simpleType>
    </xsd:element>
    <xsd:element name="socleJsonHistoriqueGlobal" ma:index="4" nillable="true" ma:displayName="Historique global" ma:hidden="true" ma:internalName="socleJsonHistoriqueGlobal" ma:readOnly="false">
      <xsd:simpleType>
        <xsd:restriction base="dms:Note"/>
      </xsd:simpleType>
    </xsd:element>
    <xsd:element name="socleEtatValidation" ma:index="5" nillable="true" ma:displayName="Etat de validation" ma:default="Brouillon" ma:description="Etat de validation" ma:hidden="true" ma:internalName="socleEtatValidation" ma:readOnly="false">
      <xsd:simpleType>
        <xsd:restriction base="dms:Text">
          <xsd:maxLength value="255"/>
        </xsd:restriction>
      </xsd:simpleType>
    </xsd:element>
    <xsd:element name="socleSituationActuelle" ma:index="6" nillable="true" ma:displayName="Situation actuelle" ma:description="Situation actuelle du document" ma:hidden="true" ma:internalName="socleSituationActuelle" ma:readOnly="false">
      <xsd:simpleType>
        <xsd:restriction base="dms:Note"/>
      </xsd:simpleType>
    </xsd:element>
    <xsd:element name="socleHistorique" ma:index="7" nillable="true" ma:displayName="Historique simple" ma:description="Historique de validation" ma:hidden="true" ma:internalName="socleHistorique" ma:readOnly="false">
      <xsd:simpleType>
        <xsd:restriction base="dms:Note"/>
      </xsd:simpleType>
    </xsd:element>
    <xsd:element name="socleJePeux" ma:index="8" nillable="true" ma:displayName="socleJePeux" ma:description="" ma:hidden="true" ma:internalName="socleJePeux" ma:readOnly="false">
      <xsd:simpleType>
        <xsd:restriction base="dms:Text">
          <xsd:maxLength value="255"/>
        </xsd:restriction>
      </xsd:simpleType>
    </xsd:element>
    <xsd:element name="socleCircuitID" ma:index="9" nillable="true" ma:displayName="ID du circuit" ma:description="" ma:hidden="true" ma:internalName="socleCircuitID" ma:readOnly="false">
      <xsd:simpleType>
        <xsd:restriction base="dms:Text"/>
      </xsd:simpleType>
    </xsd:element>
    <xsd:element name="sodocDurationUsefulnessStartingDate" ma:index="12" nillable="true" ma:displayName="Date de départ durée d'utilité" ma:description="Duration of usefulness starting date" ma:format="DateOnly" ma:hidden="true" ma:internalName="sodocDurationUsefulnessStartingDate" ma:readOnly="false">
      <xsd:simpleType>
        <xsd:restriction base="dms:DateTime"/>
      </xsd:simpleType>
    </xsd:element>
    <xsd:element name="socleOrigine" ma:index="13" nillable="true" ma:displayName="Origine" ma:description="" ma:hidden="true" ma:internalName="socleOrigine" ma:readOnly="false">
      <xsd:simpleType>
        <xsd:restriction base="dms:Text"/>
      </xsd:simpleType>
    </xsd:element>
    <xsd:element name="socleUrlDoc" ma:index="14" nillable="true" ma:displayName="URL du document" ma:format="Hyperlink" ma:internalName="socleUrlDoc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socleCodification" ma:index="15" nillable="true" ma:displayName="Codification" ma:description="" ma:hidden="true" ma:internalName="socleCodification" ma:readOnly="false">
      <xsd:simpleType>
        <xsd:restriction base="dms:Text"/>
      </xsd:simpleType>
    </xsd:element>
    <xsd:element name="socleAbreviation" ma:index="16" nillable="true" ma:displayName="Abréviation" ma:description="" ma:hidden="true" ma:internalName="socleAbreviation" ma:readOnly="false">
      <xsd:simpleType>
        <xsd:restriction base="dms:Text"/>
      </xsd:simpleType>
    </xsd:element>
    <xsd:element name="sodocParentDocumentLink" ma:index="17" nillable="true" ma:displayName="Document(s) parent(s)" ma:description="" ma:hidden="true" ma:internalName="sodocParentDocumentLink" ma:readOnly="false">
      <xsd:simpleType>
        <xsd:restriction base="dms:Note"/>
      </xsd:simpleType>
    </xsd:element>
    <xsd:element name="sodocChildDocumentLinks" ma:index="18" nillable="true" ma:displayName="Document(s) enfant(s)" ma:description="" ma:hidden="true" ma:internalName="sodocChildDocumentLinks" ma:readOnly="false">
      <xsd:simpleType>
        <xsd:restriction base="dms:Note"/>
      </xsd:simpleType>
    </xsd:element>
    <xsd:element name="f4c5e93c381b4314a46aea3e4986b751" ma:index="20" nillable="true" ma:taxonomy="true" ma:internalName="f4c5e93c381b4314a46aea3e4986b751" ma:taxonomyFieldName="socleTPerimetre" ma:displayName="Perimetre" ma:readOnly="false" ma:default="" ma:fieldId="{f4c5e93c-381b-4314-a46a-ea3e4986b751}" ma:sspId="0802c0ce-62fd-4fe8-aff5-375d8031bdf8" ma:termSetId="ff5709af-1cb3-43da-988d-dcb3ce73b3d1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21" nillable="true" ma:displayName="Taxonomy Catch All Column" ma:hidden="true" ma:list="{817c748e-83bf-45f9-b7ca-34ff952a8f42}" ma:internalName="TaxCatchAll" ma:showField="CatchAllData" ma:web="f37b709b-7c99-43b4-8574-3a0981cb94c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22" nillable="true" ma:displayName="Taxonomy Catch All Column1" ma:hidden="true" ma:list="{817c748e-83bf-45f9-b7ca-34ff952a8f42}" ma:internalName="TaxCatchAllLabel" ma:readOnly="true" ma:showField="CatchAllDataLabel" ma:web="f37b709b-7c99-43b4-8574-3a0981cb94c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a4a33dd3d28b42498d373e26d33c387a" ma:index="24" nillable="true" ma:taxonomy="true" ma:internalName="a4a33dd3d28b42498d373e26d33c387a" ma:taxonomyFieldName="soDocTDomaine" ma:displayName="Domaine métier" ma:readOnly="false" ma:default="" ma:fieldId="{a4a33dd3-d28b-4249-8d37-3e26d33c387a}" ma:sspId="0802c0ce-62fd-4fe8-aff5-375d8031bdf8" ma:termSetId="db6709c0-9d80-4e0b-a910-34f195750638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ocleJson" ma:index="25" nillable="true" ma:displayName="json" ma:description="" ma:hidden="true" ma:internalName="socleJson" ma:readOnly="false">
      <xsd:simpleType>
        <xsd:restriction base="dms:Note"/>
      </xsd:simpleType>
    </xsd:element>
    <xsd:element name="socleCircuitNom" ma:index="26" nillable="true" ma:displayName="Nom du circuit" ma:description="" ma:hidden="true" ma:internalName="socleCircuitNom" ma:readOnly="false">
      <xsd:simpleType>
        <xsd:restriction base="dms:Text"/>
      </xsd:simpleType>
    </xsd:element>
    <xsd:element name="m06ce63bd3e24bf1a92f702a6b89a1bd" ma:index="33" ma:taxonomy="true" ma:internalName="m06ce63bd3e24bf1a92f702a6b89a1bd" ma:taxonomyFieldName="BFProcess" ma:displayName="Process" ma:default="" ma:fieldId="{606ce63b-d3e2-4bf1-a92f-702a6b89a1bd}" ma:sspId="0802c0ce-62fd-4fe8-aff5-375d8031bdf8" ma:termSetId="a15bb7f2-aa2e-481d-a50f-9f5178511012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3730aee9b0b48fcb5cc1ba70ed9d47a" ma:index="35" ma:taxonomy="true" ma:internalName="p3730aee9b0b48fcb5cc1ba70ed9d47a" ma:taxonomyFieldName="BFTheme" ma:displayName="Thème" ma:default="" ma:fieldId="{93730aee-9b0b-48fc-b5cc-1ba70ed9d47a}" ma:taxonomyMulti="true" ma:sspId="0802c0ce-62fd-4fe8-aff5-375d8031bdf8" ma:termSetId="532a07b8-a8a7-4479-a43b-93adc819e68a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134c996cad44732b695c4836f4ecadc" ma:index="37" nillable="true" ma:taxonomy="true" ma:internalName="i134c996cad44732b695c4836f4ecadc" ma:taxonomyFieldName="BFMetierEmetteur" ma:displayName="Métier émetteur" ma:default="" ma:fieldId="{2134c996-cad4-4732-b695-c4836f4ecadc}" ma:sspId="0802c0ce-62fd-4fe8-aff5-375d8031bdf8" ma:termSetId="d1cd0d21-4e03-4043-8144-1425b794945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k2e8d97181194ac29416db0a2c08a747" ma:index="39" nillable="true" ma:taxonomy="true" ma:internalName="k2e8d97181194ac29416db0a2c08a747" ma:taxonomyFieldName="BFPays" ma:displayName="Pays / Zones géographiques" ma:default="" ma:fieldId="{42e8d971-8119-4ac2-9416-db0a2c08a747}" ma:taxonomyMulti="true" ma:sspId="0802c0ce-62fd-4fe8-aff5-375d8031bdf8" ma:termSetId="14408549-bfbe-410b-b30c-c92788744e72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31" ma:displayName="Type de contenu"/>
        <xsd:element ref="dc:title" minOccurs="0" maxOccurs="1" ma:index="23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odoc:SoDOCContentType xmlns:sodoc="https://schemas.solutions365.fr/sodoc/options">
  <sodoc:NamePolicy>Free</sodoc:NamePolicy>
  <sodoc:NamePattern/>
  <sodoc:ManagementArea>3f36379e-c093-45d9-be1c-d76638fe4888|SoDoc-Perimetre</sodoc:ManagementArea>
  <sodoc:BusinessDomain>6d47bef5-eaa5-481e-8771-c6dfe0d791c4|Domaine</sodoc:BusinessDomain>
  <sodoc:Classification/>
  <sodoc:LegalRetentionPeriod>0</sodoc:LegalRetentionPeriod>
  <sodoc:InternalRetentionPeriod>0</sodoc:InternalRetentionPeriod>
  <sodoc:Disposition>b6695790-38c2-4baf-a26e-935d3464bd47|No action</sodoc:Disposition>
  <sodoc:RetentionStartDateField/>
  <sodoc:CreateRecord>false</sodoc:CreateRecord>
  <sodoc:DefaultFieldValues/>
</sodoc:SoDOCContentType>
</file>

<file path=customXml/item3.xml><?xml version="1.0" encoding="utf-8"?>
<?mso-contentType ?>
<SharedContentType xmlns="Microsoft.SharePoint.Taxonomy.ContentTypeSync" SourceId="0802c0ce-62fd-4fe8-aff5-375d8031bdf8" ContentTypeId="0x0101003CBFB0AD73376E4B8F004638912653FD0042DCBE36710F43C39324074C09E4A4E702" PreviousValue="false"/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5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ocleHistorique xmlns="d5c66cf5-41b2-4b2f-9d7d-049f2df3d8e2" xsi:nil="true"/>
    <socleJsonHistorique xmlns="d5c66cf5-41b2-4b2f-9d7d-049f2df3d8e2" xsi:nil="true"/>
    <socleCircuitID xmlns="d5c66cf5-41b2-4b2f-9d7d-049f2df3d8e2" xsi:nil="true"/>
    <socleInitiateur xmlns="d5c66cf5-41b2-4b2f-9d7d-049f2df3d8e2">
      <UserInfo>
        <DisplayName/>
        <AccountId xsi:nil="true"/>
        <AccountType/>
      </UserInfo>
    </socleInitiateur>
    <socleJsonHistoriqueGlobal xmlns="d5c66cf5-41b2-4b2f-9d7d-049f2df3d8e2" xsi:nil="true"/>
    <sodocChildDocumentLinks xmlns="d5c66cf5-41b2-4b2f-9d7d-049f2df3d8e2" xsi:nil="true"/>
    <f4c5e93c381b4314a46aea3e4986b751 xmlns="d5c66cf5-41b2-4b2f-9d7d-049f2df3d8e2">
      <Terms xmlns="http://schemas.microsoft.com/office/infopath/2007/PartnerControls"/>
    </f4c5e93c381b4314a46aea3e4986b751>
    <socleCircuitValidation xmlns="d5c66cf5-41b2-4b2f-9d7d-049f2df3d8e2" xsi:nil="true"/>
    <socleEtatValidation xmlns="d5c66cf5-41b2-4b2f-9d7d-049f2df3d8e2">Brouillon</socleEtatValidation>
    <socleCircuitImpose xmlns="d5c66cf5-41b2-4b2f-9d7d-049f2df3d8e2" xsi:nil="true"/>
    <sodocDurationUsefulnessStartingDate xmlns="d5c66cf5-41b2-4b2f-9d7d-049f2df3d8e2" xsi:nil="true"/>
    <socleCodification xmlns="d5c66cf5-41b2-4b2f-9d7d-049f2df3d8e2" xsi:nil="true"/>
    <socleAbreviation xmlns="d5c66cf5-41b2-4b2f-9d7d-049f2df3d8e2" xsi:nil="true"/>
    <sodocParentDocumentLink xmlns="d5c66cf5-41b2-4b2f-9d7d-049f2df3d8e2" xsi:nil="true"/>
    <a4a33dd3d28b42498d373e26d33c387a xmlns="d5c66cf5-41b2-4b2f-9d7d-049f2df3d8e2">
      <Terms xmlns="http://schemas.microsoft.com/office/infopath/2007/PartnerControls"/>
    </a4a33dd3d28b42498d373e26d33c387a>
    <socleUrlDoc xmlns="d5c66cf5-41b2-4b2f-9d7d-049f2df3d8e2">
      <Url xsi:nil="true"/>
      <Description xsi:nil="true"/>
    </socleUrlDoc>
    <socleSituationActuelle xmlns="d5c66cf5-41b2-4b2f-9d7d-049f2df3d8e2" xsi:nil="true"/>
    <socleOrigine xmlns="d5c66cf5-41b2-4b2f-9d7d-049f2df3d8e2" xsi:nil="true"/>
    <k2e8d97181194ac29416db0a2c08a747 xmlns="d5c66cf5-41b2-4b2f-9d7d-049f2df3d8e2">
      <Terms xmlns="http://schemas.microsoft.com/office/infopath/2007/PartnerControls"/>
    </k2e8d97181194ac29416db0a2c08a747>
    <socleCircuitNom xmlns="d5c66cf5-41b2-4b2f-9d7d-049f2df3d8e2" xsi:nil="true"/>
    <m06ce63bd3e24bf1a92f702a6b89a1bd xmlns="d5c66cf5-41b2-4b2f-9d7d-049f2df3d8e2">
      <Terms xmlns="http://schemas.microsoft.com/office/infopath/2007/PartnerControls"/>
    </m06ce63bd3e24bf1a92f702a6b89a1bd>
    <i134c996cad44732b695c4836f4ecadc xmlns="d5c66cf5-41b2-4b2f-9d7d-049f2df3d8e2">
      <Terms xmlns="http://schemas.microsoft.com/office/infopath/2007/PartnerControls"/>
    </i134c996cad44732b695c4836f4ecadc>
    <TaxCatchAll xmlns="d5c66cf5-41b2-4b2f-9d7d-049f2df3d8e2" xsi:nil="true"/>
    <p3730aee9b0b48fcb5cc1ba70ed9d47a xmlns="d5c66cf5-41b2-4b2f-9d7d-049f2df3d8e2">
      <Terms xmlns="http://schemas.microsoft.com/office/infopath/2007/PartnerControls"/>
    </p3730aee9b0b48fcb5cc1ba70ed9d47a>
    <socleJson xmlns="d5c66cf5-41b2-4b2f-9d7d-049f2df3d8e2" xsi:nil="true"/>
    <socleJePeux xmlns="d5c66cf5-41b2-4b2f-9d7d-049f2df3d8e2" xsi:nil="true"/>
  </documentManagement>
</p:properties>
</file>

<file path=customXml/itemProps1.xml><?xml version="1.0" encoding="utf-8"?>
<ds:datastoreItem xmlns:ds="http://schemas.openxmlformats.org/officeDocument/2006/customXml" ds:itemID="{4CEED972-F5A1-4F77-996D-91418A16E71E}"/>
</file>

<file path=customXml/itemProps2.xml><?xml version="1.0" encoding="utf-8"?>
<ds:datastoreItem xmlns:ds="http://schemas.openxmlformats.org/officeDocument/2006/customXml" ds:itemID="{3FD1D9D2-19E9-4FE3-B455-31933A51A6A5}"/>
</file>

<file path=customXml/itemProps3.xml><?xml version="1.0" encoding="utf-8"?>
<ds:datastoreItem xmlns:ds="http://schemas.openxmlformats.org/officeDocument/2006/customXml" ds:itemID="{3DF07D65-EADB-4103-8D0A-0716135B3A4B}"/>
</file>

<file path=customXml/itemProps4.xml><?xml version="1.0" encoding="utf-8"?>
<ds:datastoreItem xmlns:ds="http://schemas.openxmlformats.org/officeDocument/2006/customXml" ds:itemID="{AFB858F8-A9F9-4298-83F9-BAB36D7CD81B}"/>
</file>

<file path=customXml/itemProps5.xml><?xml version="1.0" encoding="utf-8"?>
<ds:datastoreItem xmlns:ds="http://schemas.openxmlformats.org/officeDocument/2006/customXml" ds:itemID="{BB42AA12-D465-44F8-B2B5-0CBC0CEE8D84}"/>
</file>

<file path=docMetadata/LabelInfo.xml><?xml version="1.0" encoding="utf-8"?>
<clbl:labelList xmlns:clbl="http://schemas.microsoft.com/office/2020/mipLabelMetadata">
  <clbl:label id="{19faaa4b-57ae-4394-85b4-956436d58cd6}" enabled="1" method="Privileged" siteId="{3550cb80-eb2c-4098-8900-aa1b522bf97b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427</Words>
  <Application>Microsoft Office PowerPoint</Application>
  <PresentationFormat>Grand écran</PresentationFormat>
  <Paragraphs>82</Paragraphs>
  <Slides>19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3" baseType="lpstr">
      <vt:lpstr>Aptos</vt:lpstr>
      <vt:lpstr>Arial</vt:lpstr>
      <vt:lpstr>Marianne</vt:lpstr>
      <vt:lpstr>Taste France</vt:lpstr>
      <vt:lpstr>Lorem ipsum</vt:lpstr>
      <vt:lpstr>Lorem ipsum</vt:lpstr>
      <vt:lpstr>Lorem ipsum</vt:lpstr>
      <vt:lpstr>Présentation PowerPoint</vt:lpstr>
      <vt:lpstr>Titre rubrique</vt:lpstr>
      <vt:lpstr>Titre rubrique</vt:lpstr>
      <vt:lpstr>Titre rubrique</vt:lpstr>
      <vt:lpstr>Titre rub.</vt:lpstr>
      <vt:lpstr>Titre rubrique</vt:lpstr>
      <vt:lpstr>Titre rubrique</vt:lpstr>
      <vt:lpstr>Titre rubrique</vt:lpstr>
      <vt:lpstr>Titre rubrique</vt:lpstr>
      <vt:lpstr>Titre rubrique</vt:lpstr>
      <vt:lpstr>Titre rubrique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Bernadette PAITIER - Micro Plume</dc:creator>
  <cp:lastModifiedBy>GOUDARD,Frederique</cp:lastModifiedBy>
  <cp:revision>2</cp:revision>
  <dcterms:created xsi:type="dcterms:W3CDTF">2024-12-03T09:11:46Z</dcterms:created>
  <dcterms:modified xsi:type="dcterms:W3CDTF">2025-11-17T13:47:57Z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0x0101003CBFB0AD73376E4B8F004638912653FD0042DCBE36710F43C39324074C09E4A4E70200B77136192545AF43A9EDEAEA1C9D2048</vt:lpwstr>
  </property>
</Properties>
</file>